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Lexend Tera"/>
      <p:regular r:id="rId20"/>
      <p:bold r:id="rId21"/>
    </p:embeddedFont>
    <p:embeddedFont>
      <p:font typeface="Proxima Nova"/>
      <p:regular r:id="rId22"/>
      <p:bold r:id="rId23"/>
      <p:italic r:id="rId24"/>
      <p:boldItalic r:id="rId25"/>
    </p:embeddedFont>
    <p:embeddedFont>
      <p:font typeface="Fira Sans"/>
      <p:regular r:id="rId26"/>
      <p:bold r:id="rId27"/>
      <p:italic r:id="rId28"/>
      <p:boldItalic r:id="rId29"/>
    </p:embeddedFont>
    <p:embeddedFont>
      <p:font typeface="Proxima Nova Semibold"/>
      <p:regular r:id="rId30"/>
      <p:bold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exendTera-regular.fntdata"/><Relationship Id="rId22" Type="http://schemas.openxmlformats.org/officeDocument/2006/relationships/font" Target="fonts/ProximaNova-regular.fntdata"/><Relationship Id="rId21" Type="http://schemas.openxmlformats.org/officeDocument/2006/relationships/font" Target="fonts/LexendTera-bold.fntdata"/><Relationship Id="rId24" Type="http://schemas.openxmlformats.org/officeDocument/2006/relationships/font" Target="fonts/ProximaNova-italic.fntdata"/><Relationship Id="rId23" Type="http://schemas.openxmlformats.org/officeDocument/2006/relationships/font" Target="fonts/ProximaNov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FiraSans-regular.fntdata"/><Relationship Id="rId25" Type="http://schemas.openxmlformats.org/officeDocument/2006/relationships/font" Target="fonts/ProximaNova-boldItalic.fntdata"/><Relationship Id="rId28" Type="http://schemas.openxmlformats.org/officeDocument/2006/relationships/font" Target="fonts/FiraSans-italic.fntdata"/><Relationship Id="rId27" Type="http://schemas.openxmlformats.org/officeDocument/2006/relationships/font" Target="fonts/FiraSans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FiraSans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roximaNovaSemibold-bold.fntdata"/><Relationship Id="rId30" Type="http://schemas.openxmlformats.org/officeDocument/2006/relationships/font" Target="fonts/ProximaNovaSemibol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ProximaNovaSemibold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9061ad8c3d_0_15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9061ad8c3d_0_15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9981fa14af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9981fa14af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97b46701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197b46701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67851f2a9_0_118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67851f2a9_0_11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981fa14af_0_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9981fa14af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67de53a4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67de53a4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67de53a40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67de53a4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67de53a40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67de53a40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981fa14af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981fa14af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981fa14af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9981fa14af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9981fa14af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9981fa14af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197b46701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197b46701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home" TargetMode="External"/><Relationship Id="rId4" Type="http://schemas.openxmlformats.org/officeDocument/2006/relationships/hyperlink" Target="https://www.freepik.com/home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01700" y="-36625"/>
            <a:ext cx="5340600" cy="5207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2307600" y="1295425"/>
            <a:ext cx="4528800" cy="19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Font typeface="Lexend Tera"/>
              <a:buNone/>
              <a:defRPr sz="5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07600" y="3282925"/>
            <a:ext cx="4528800" cy="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12" name="Google Shape;12;p2"/>
          <p:cNvCxnSpPr>
            <a:stCxn id="9" idx="2"/>
          </p:cNvCxnSpPr>
          <p:nvPr/>
        </p:nvCxnSpPr>
        <p:spPr>
          <a:xfrm rot="10800000">
            <a:off x="4572000" y="4586975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" name="Google Shape;13;p2"/>
          <p:cNvCxnSpPr/>
          <p:nvPr/>
        </p:nvCxnSpPr>
        <p:spPr>
          <a:xfrm rot="10800000">
            <a:off x="4572000" y="-4575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-27475" y="1046850"/>
            <a:ext cx="9198900" cy="3049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11"/>
          <p:cNvCxnSpPr/>
          <p:nvPr/>
        </p:nvCxnSpPr>
        <p:spPr>
          <a:xfrm rot="10800000">
            <a:off x="4572000" y="3791850"/>
            <a:ext cx="0" cy="3048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11"/>
          <p:cNvCxnSpPr/>
          <p:nvPr/>
        </p:nvCxnSpPr>
        <p:spPr>
          <a:xfrm rot="10800000">
            <a:off x="4572000" y="1046850"/>
            <a:ext cx="0" cy="3048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" name="Google Shape;61;p11"/>
          <p:cNvSpPr txBox="1"/>
          <p:nvPr>
            <p:ph hasCustomPrompt="1" type="title"/>
          </p:nvPr>
        </p:nvSpPr>
        <p:spPr>
          <a:xfrm>
            <a:off x="713225" y="1622975"/>
            <a:ext cx="7717500" cy="13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/>
          <p:nvPr>
            <p:ph idx="1" type="subTitle"/>
          </p:nvPr>
        </p:nvSpPr>
        <p:spPr>
          <a:xfrm>
            <a:off x="713225" y="3070800"/>
            <a:ext cx="7717500" cy="44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ITLE_ONLY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3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203525" y="2103072"/>
            <a:ext cx="20766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2" type="subTitle"/>
          </p:nvPr>
        </p:nvSpPr>
        <p:spPr>
          <a:xfrm>
            <a:off x="2203534" y="1732488"/>
            <a:ext cx="20766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hasCustomPrompt="1" idx="3" type="title"/>
          </p:nvPr>
        </p:nvSpPr>
        <p:spPr>
          <a:xfrm>
            <a:off x="720000" y="173250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/>
          <p:nvPr>
            <p:ph idx="4" type="subTitle"/>
          </p:nvPr>
        </p:nvSpPr>
        <p:spPr>
          <a:xfrm>
            <a:off x="2203525" y="3696322"/>
            <a:ext cx="20766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5" type="subTitle"/>
          </p:nvPr>
        </p:nvSpPr>
        <p:spPr>
          <a:xfrm>
            <a:off x="2203534" y="3325738"/>
            <a:ext cx="20766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hasCustomPrompt="1" idx="6" type="title"/>
          </p:nvPr>
        </p:nvSpPr>
        <p:spPr>
          <a:xfrm>
            <a:off x="720000" y="332575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/>
          <p:nvPr>
            <p:ph idx="7" type="subTitle"/>
          </p:nvPr>
        </p:nvSpPr>
        <p:spPr>
          <a:xfrm>
            <a:off x="6354125" y="2103072"/>
            <a:ext cx="20766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8" type="subTitle"/>
          </p:nvPr>
        </p:nvSpPr>
        <p:spPr>
          <a:xfrm>
            <a:off x="6354134" y="1732488"/>
            <a:ext cx="20766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hasCustomPrompt="1" idx="9" type="title"/>
          </p:nvPr>
        </p:nvSpPr>
        <p:spPr>
          <a:xfrm>
            <a:off x="4803425" y="173250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/>
          <p:nvPr>
            <p:ph idx="13" type="subTitle"/>
          </p:nvPr>
        </p:nvSpPr>
        <p:spPr>
          <a:xfrm>
            <a:off x="6354125" y="3696322"/>
            <a:ext cx="20766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4" type="subTitle"/>
          </p:nvPr>
        </p:nvSpPr>
        <p:spPr>
          <a:xfrm>
            <a:off x="6354134" y="3325738"/>
            <a:ext cx="20766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78" name="Google Shape;78;p13"/>
          <p:cNvSpPr txBox="1"/>
          <p:nvPr>
            <p:ph hasCustomPrompt="1" idx="15" type="title"/>
          </p:nvPr>
        </p:nvSpPr>
        <p:spPr>
          <a:xfrm>
            <a:off x="4803425" y="332575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APTION_ONLY_1">
    <p:bg>
      <p:bgPr>
        <a:solidFill>
          <a:schemeClr val="accent4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/>
          <p:nvPr/>
        </p:nvSpPr>
        <p:spPr>
          <a:xfrm>
            <a:off x="1793550" y="935350"/>
            <a:ext cx="5556900" cy="326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 txBox="1"/>
          <p:nvPr>
            <p:ph type="ctrTitle"/>
          </p:nvPr>
        </p:nvSpPr>
        <p:spPr>
          <a:xfrm>
            <a:off x="2286600" y="3419121"/>
            <a:ext cx="4570800" cy="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82" name="Google Shape;82;p14"/>
          <p:cNvSpPr txBox="1"/>
          <p:nvPr>
            <p:ph idx="1" type="subTitle"/>
          </p:nvPr>
        </p:nvSpPr>
        <p:spPr>
          <a:xfrm>
            <a:off x="2431650" y="1657750"/>
            <a:ext cx="4280700" cy="1478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b="1" sz="2800">
                <a:solidFill>
                  <a:schemeClr val="accent4"/>
                </a:solidFill>
              </a:defRPr>
            </a:lvl9pPr>
          </a:lstStyle>
          <a:p/>
        </p:txBody>
      </p:sp>
      <p:cxnSp>
        <p:nvCxnSpPr>
          <p:cNvPr id="83" name="Google Shape;83;p14"/>
          <p:cNvCxnSpPr/>
          <p:nvPr/>
        </p:nvCxnSpPr>
        <p:spPr>
          <a:xfrm rot="10800000">
            <a:off x="4572000" y="4554825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4"/>
          <p:cNvCxnSpPr/>
          <p:nvPr/>
        </p:nvCxnSpPr>
        <p:spPr>
          <a:xfrm rot="10800000">
            <a:off x="4572000" y="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bg>
      <p:bgPr>
        <a:solidFill>
          <a:schemeClr val="dk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-34325" y="1438650"/>
            <a:ext cx="9212700" cy="226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5991300" y="25"/>
            <a:ext cx="2095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 txBox="1"/>
          <p:nvPr>
            <p:ph hasCustomPrompt="1" type="title"/>
          </p:nvPr>
        </p:nvSpPr>
        <p:spPr>
          <a:xfrm>
            <a:off x="5803350" y="1535700"/>
            <a:ext cx="2471100" cy="18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exend Tera"/>
              <a:buNone/>
              <a:defRPr sz="8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5"/>
          <p:cNvSpPr txBox="1"/>
          <p:nvPr>
            <p:ph idx="1" type="subTitle"/>
          </p:nvPr>
        </p:nvSpPr>
        <p:spPr>
          <a:xfrm>
            <a:off x="713225" y="2730525"/>
            <a:ext cx="5179200" cy="4209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90" name="Google Shape;90;p15"/>
          <p:cNvCxnSpPr/>
          <p:nvPr/>
        </p:nvCxnSpPr>
        <p:spPr>
          <a:xfrm rot="10800000">
            <a:off x="7038900" y="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" name="Google Shape;91;p15"/>
          <p:cNvCxnSpPr/>
          <p:nvPr/>
        </p:nvCxnSpPr>
        <p:spPr>
          <a:xfrm rot="10800000">
            <a:off x="7038900" y="455940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" name="Google Shape;92;p15"/>
          <p:cNvSpPr txBox="1"/>
          <p:nvPr>
            <p:ph idx="2" type="ctrTitle"/>
          </p:nvPr>
        </p:nvSpPr>
        <p:spPr>
          <a:xfrm>
            <a:off x="713225" y="1992075"/>
            <a:ext cx="5179200" cy="93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Font typeface="Lexend Tera"/>
              <a:buNone/>
              <a:defRPr sz="6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1">
    <p:bg>
      <p:bgPr>
        <a:solidFill>
          <a:schemeClr val="dk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/>
          <p:nvPr/>
        </p:nvSpPr>
        <p:spPr>
          <a:xfrm>
            <a:off x="-27475" y="834975"/>
            <a:ext cx="9198900" cy="226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/>
          <p:cNvSpPr/>
          <p:nvPr/>
        </p:nvSpPr>
        <p:spPr>
          <a:xfrm>
            <a:off x="3524400" y="2468475"/>
            <a:ext cx="2095200" cy="265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 txBox="1"/>
          <p:nvPr>
            <p:ph hasCustomPrompt="1" type="title"/>
          </p:nvPr>
        </p:nvSpPr>
        <p:spPr>
          <a:xfrm>
            <a:off x="3336450" y="2528250"/>
            <a:ext cx="2471100" cy="18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exend Tera"/>
              <a:buNone/>
              <a:defRPr sz="8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6"/>
          <p:cNvSpPr txBox="1"/>
          <p:nvPr>
            <p:ph idx="1" type="subTitle"/>
          </p:nvPr>
        </p:nvSpPr>
        <p:spPr>
          <a:xfrm>
            <a:off x="1982400" y="1828275"/>
            <a:ext cx="5179200" cy="4209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98" name="Google Shape;98;p16"/>
          <p:cNvCxnSpPr/>
          <p:nvPr/>
        </p:nvCxnSpPr>
        <p:spPr>
          <a:xfrm rot="10800000">
            <a:off x="4572000" y="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16"/>
          <p:cNvCxnSpPr/>
          <p:nvPr/>
        </p:nvCxnSpPr>
        <p:spPr>
          <a:xfrm rot="10800000">
            <a:off x="4572000" y="455940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p16"/>
          <p:cNvSpPr txBox="1"/>
          <p:nvPr>
            <p:ph idx="2" type="ctrTitle"/>
          </p:nvPr>
        </p:nvSpPr>
        <p:spPr>
          <a:xfrm>
            <a:off x="1982400" y="1089825"/>
            <a:ext cx="5179200" cy="93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Lexend Tera"/>
              <a:buNone/>
              <a:defRPr sz="6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One Column">
  <p:cSld name="TITLE_ONLY_3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subTitle"/>
          </p:nvPr>
        </p:nvSpPr>
        <p:spPr>
          <a:xfrm>
            <a:off x="2875550" y="3776100"/>
            <a:ext cx="3393000" cy="8274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1">
  <p:cSld name="TITLE_AND_BODY_1">
    <p:bg>
      <p:bgPr>
        <a:solidFill>
          <a:schemeClr val="dk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0" y="764200"/>
            <a:ext cx="9144000" cy="38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idx="1" type="subTitle"/>
          </p:nvPr>
        </p:nvSpPr>
        <p:spPr>
          <a:xfrm>
            <a:off x="1276938" y="3389113"/>
            <a:ext cx="29322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8"/>
          <p:cNvSpPr txBox="1"/>
          <p:nvPr>
            <p:ph idx="2" type="subTitle"/>
          </p:nvPr>
        </p:nvSpPr>
        <p:spPr>
          <a:xfrm>
            <a:off x="4934788" y="3389113"/>
            <a:ext cx="29322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3" type="subTitle"/>
          </p:nvPr>
        </p:nvSpPr>
        <p:spPr>
          <a:xfrm>
            <a:off x="1276950" y="3018538"/>
            <a:ext cx="2932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4" type="subTitle"/>
          </p:nvPr>
        </p:nvSpPr>
        <p:spPr>
          <a:xfrm>
            <a:off x="4934800" y="3018538"/>
            <a:ext cx="2932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2">
  <p:cSld name="TITLE_AND_BODY_1_2">
    <p:bg>
      <p:bgPr>
        <a:solidFill>
          <a:schemeClr val="accent6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>
            <p:ph idx="1" type="subTitle"/>
          </p:nvPr>
        </p:nvSpPr>
        <p:spPr>
          <a:xfrm>
            <a:off x="1276938" y="3864713"/>
            <a:ext cx="29322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2" type="subTitle"/>
          </p:nvPr>
        </p:nvSpPr>
        <p:spPr>
          <a:xfrm>
            <a:off x="4934788" y="3864713"/>
            <a:ext cx="29322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3" type="subTitle"/>
          </p:nvPr>
        </p:nvSpPr>
        <p:spPr>
          <a:xfrm>
            <a:off x="1276950" y="3494138"/>
            <a:ext cx="2932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4" type="subTitle"/>
          </p:nvPr>
        </p:nvSpPr>
        <p:spPr>
          <a:xfrm>
            <a:off x="4934800" y="3494138"/>
            <a:ext cx="2932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19" name="Google Shape;119;p19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1">
  <p:cSld name="TITLE_AND_BODY_1_1">
    <p:bg>
      <p:bgPr>
        <a:solidFill>
          <a:schemeClr val="accent6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 txBox="1"/>
          <p:nvPr>
            <p:ph idx="1" type="subTitle"/>
          </p:nvPr>
        </p:nvSpPr>
        <p:spPr>
          <a:xfrm>
            <a:off x="713225" y="1840613"/>
            <a:ext cx="25947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0"/>
          <p:cNvSpPr txBox="1"/>
          <p:nvPr>
            <p:ph idx="2" type="subTitle"/>
          </p:nvPr>
        </p:nvSpPr>
        <p:spPr>
          <a:xfrm>
            <a:off x="713236" y="1470038"/>
            <a:ext cx="25947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4" name="Google Shape;124;p20"/>
          <p:cNvSpPr txBox="1"/>
          <p:nvPr>
            <p:ph idx="3" type="subTitle"/>
          </p:nvPr>
        </p:nvSpPr>
        <p:spPr>
          <a:xfrm>
            <a:off x="713225" y="3928425"/>
            <a:ext cx="25947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4" type="subTitle"/>
          </p:nvPr>
        </p:nvSpPr>
        <p:spPr>
          <a:xfrm>
            <a:off x="713236" y="3557850"/>
            <a:ext cx="25947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6" name="Google Shape;126;p20"/>
          <p:cNvSpPr txBox="1"/>
          <p:nvPr>
            <p:ph idx="5" type="subTitle"/>
          </p:nvPr>
        </p:nvSpPr>
        <p:spPr>
          <a:xfrm>
            <a:off x="5836025" y="2866113"/>
            <a:ext cx="25947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6" type="subTitle"/>
          </p:nvPr>
        </p:nvSpPr>
        <p:spPr>
          <a:xfrm>
            <a:off x="5836036" y="2495538"/>
            <a:ext cx="25947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8" name="Google Shape;128;p20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27475" y="1438650"/>
            <a:ext cx="9198900" cy="226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901175" y="-41150"/>
            <a:ext cx="2095200" cy="522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ctrTitle"/>
          </p:nvPr>
        </p:nvSpPr>
        <p:spPr>
          <a:xfrm>
            <a:off x="3251700" y="1992075"/>
            <a:ext cx="5179200" cy="93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6000"/>
              <a:buFont typeface="Lexend Tera"/>
              <a:buNone/>
              <a:defRPr sz="6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713225" y="1564000"/>
            <a:ext cx="2471100" cy="18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exend Tera"/>
              <a:buNone/>
              <a:defRPr sz="8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3251700" y="2730525"/>
            <a:ext cx="5179200" cy="4209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20" name="Google Shape;20;p3"/>
          <p:cNvCxnSpPr/>
          <p:nvPr/>
        </p:nvCxnSpPr>
        <p:spPr>
          <a:xfrm rot="10800000">
            <a:off x="1948775" y="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" name="Google Shape;21;p3"/>
          <p:cNvCxnSpPr/>
          <p:nvPr/>
        </p:nvCxnSpPr>
        <p:spPr>
          <a:xfrm rot="10800000">
            <a:off x="1948775" y="455940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2">
  <p:cSld name="TITLE_AND_BODY_1_1_4">
    <p:bg>
      <p:bgPr>
        <a:solidFill>
          <a:schemeClr val="accent6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1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21"/>
          <p:cNvSpPr txBox="1"/>
          <p:nvPr>
            <p:ph idx="1" type="subTitle"/>
          </p:nvPr>
        </p:nvSpPr>
        <p:spPr>
          <a:xfrm>
            <a:off x="1464200" y="3864725"/>
            <a:ext cx="19053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2" type="subTitle"/>
          </p:nvPr>
        </p:nvSpPr>
        <p:spPr>
          <a:xfrm>
            <a:off x="1464208" y="3494150"/>
            <a:ext cx="19053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4" name="Google Shape;134;p21"/>
          <p:cNvSpPr txBox="1"/>
          <p:nvPr>
            <p:ph idx="3" type="subTitle"/>
          </p:nvPr>
        </p:nvSpPr>
        <p:spPr>
          <a:xfrm>
            <a:off x="5774500" y="3864725"/>
            <a:ext cx="19053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4" type="subTitle"/>
          </p:nvPr>
        </p:nvSpPr>
        <p:spPr>
          <a:xfrm>
            <a:off x="5774508" y="3494150"/>
            <a:ext cx="19053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5" type="subTitle"/>
          </p:nvPr>
        </p:nvSpPr>
        <p:spPr>
          <a:xfrm>
            <a:off x="3619350" y="3864713"/>
            <a:ext cx="19053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1"/>
          <p:cNvSpPr txBox="1"/>
          <p:nvPr>
            <p:ph idx="6" type="subTitle"/>
          </p:nvPr>
        </p:nvSpPr>
        <p:spPr>
          <a:xfrm>
            <a:off x="3619358" y="3494138"/>
            <a:ext cx="19053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3">
  <p:cSld name="TITLE_AND_BODY_1_1_4_1">
    <p:bg>
      <p:bgPr>
        <a:solidFill>
          <a:schemeClr val="accent6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2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idx="1" type="subTitle"/>
          </p:nvPr>
        </p:nvSpPr>
        <p:spPr>
          <a:xfrm>
            <a:off x="713225" y="3625575"/>
            <a:ext cx="20880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2" type="subTitle"/>
          </p:nvPr>
        </p:nvSpPr>
        <p:spPr>
          <a:xfrm>
            <a:off x="713234" y="3255000"/>
            <a:ext cx="20880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3" type="subTitle"/>
          </p:nvPr>
        </p:nvSpPr>
        <p:spPr>
          <a:xfrm>
            <a:off x="6342724" y="3625575"/>
            <a:ext cx="20880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2"/>
          <p:cNvSpPr txBox="1"/>
          <p:nvPr>
            <p:ph idx="4" type="subTitle"/>
          </p:nvPr>
        </p:nvSpPr>
        <p:spPr>
          <a:xfrm>
            <a:off x="6342733" y="3255000"/>
            <a:ext cx="20880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5" type="subTitle"/>
          </p:nvPr>
        </p:nvSpPr>
        <p:spPr>
          <a:xfrm>
            <a:off x="3528000" y="3625575"/>
            <a:ext cx="20880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6" type="subTitle"/>
          </p:nvPr>
        </p:nvSpPr>
        <p:spPr>
          <a:xfrm>
            <a:off x="3528009" y="3255000"/>
            <a:ext cx="20880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_AND_BODY_1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3"/>
          <p:cNvSpPr txBox="1"/>
          <p:nvPr>
            <p:ph idx="1" type="subTitle"/>
          </p:nvPr>
        </p:nvSpPr>
        <p:spPr>
          <a:xfrm>
            <a:off x="1177949" y="2362319"/>
            <a:ext cx="28479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2" type="subTitle"/>
          </p:nvPr>
        </p:nvSpPr>
        <p:spPr>
          <a:xfrm>
            <a:off x="1177961" y="2036150"/>
            <a:ext cx="28479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3" type="subTitle"/>
          </p:nvPr>
        </p:nvSpPr>
        <p:spPr>
          <a:xfrm>
            <a:off x="1177949" y="4060101"/>
            <a:ext cx="28479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4" type="subTitle"/>
          </p:nvPr>
        </p:nvSpPr>
        <p:spPr>
          <a:xfrm>
            <a:off x="1177961" y="3733932"/>
            <a:ext cx="28479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54" name="Google Shape;154;p23"/>
          <p:cNvSpPr txBox="1"/>
          <p:nvPr>
            <p:ph idx="5" type="subTitle"/>
          </p:nvPr>
        </p:nvSpPr>
        <p:spPr>
          <a:xfrm>
            <a:off x="5118024" y="2362319"/>
            <a:ext cx="28479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3"/>
          <p:cNvSpPr txBox="1"/>
          <p:nvPr>
            <p:ph idx="6" type="subTitle"/>
          </p:nvPr>
        </p:nvSpPr>
        <p:spPr>
          <a:xfrm>
            <a:off x="5118036" y="2036150"/>
            <a:ext cx="28479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56" name="Google Shape;156;p23"/>
          <p:cNvSpPr txBox="1"/>
          <p:nvPr>
            <p:ph idx="7" type="subTitle"/>
          </p:nvPr>
        </p:nvSpPr>
        <p:spPr>
          <a:xfrm>
            <a:off x="5118024" y="4060101"/>
            <a:ext cx="28479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3"/>
          <p:cNvSpPr txBox="1"/>
          <p:nvPr>
            <p:ph idx="8" type="subTitle"/>
          </p:nvPr>
        </p:nvSpPr>
        <p:spPr>
          <a:xfrm>
            <a:off x="5118036" y="3733932"/>
            <a:ext cx="28479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ive Columns">
  <p:cSld name="TITLE_AND_BODY_1_1_2_1_1">
    <p:bg>
      <p:bgPr>
        <a:solidFill>
          <a:schemeClr val="accent6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4"/>
          <p:cNvSpPr txBox="1"/>
          <p:nvPr>
            <p:ph idx="1" type="subTitle"/>
          </p:nvPr>
        </p:nvSpPr>
        <p:spPr>
          <a:xfrm>
            <a:off x="1489575" y="2254323"/>
            <a:ext cx="18684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4"/>
          <p:cNvSpPr txBox="1"/>
          <p:nvPr>
            <p:ph idx="2" type="subTitle"/>
          </p:nvPr>
        </p:nvSpPr>
        <p:spPr>
          <a:xfrm>
            <a:off x="1489583" y="1883750"/>
            <a:ext cx="18684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62" name="Google Shape;162;p24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3" name="Google Shape;163;p24"/>
          <p:cNvSpPr txBox="1"/>
          <p:nvPr>
            <p:ph idx="3" type="subTitle"/>
          </p:nvPr>
        </p:nvSpPr>
        <p:spPr>
          <a:xfrm>
            <a:off x="2556700" y="3991623"/>
            <a:ext cx="18684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4"/>
          <p:cNvSpPr txBox="1"/>
          <p:nvPr>
            <p:ph idx="4" type="subTitle"/>
          </p:nvPr>
        </p:nvSpPr>
        <p:spPr>
          <a:xfrm>
            <a:off x="2556708" y="3621050"/>
            <a:ext cx="18684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65" name="Google Shape;165;p24"/>
          <p:cNvSpPr txBox="1"/>
          <p:nvPr>
            <p:ph idx="5" type="subTitle"/>
          </p:nvPr>
        </p:nvSpPr>
        <p:spPr>
          <a:xfrm>
            <a:off x="5785977" y="2254322"/>
            <a:ext cx="18684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24"/>
          <p:cNvSpPr txBox="1"/>
          <p:nvPr>
            <p:ph idx="6" type="subTitle"/>
          </p:nvPr>
        </p:nvSpPr>
        <p:spPr>
          <a:xfrm>
            <a:off x="5785985" y="1883750"/>
            <a:ext cx="18684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67" name="Google Shape;167;p24"/>
          <p:cNvSpPr txBox="1"/>
          <p:nvPr>
            <p:ph idx="7" type="subTitle"/>
          </p:nvPr>
        </p:nvSpPr>
        <p:spPr>
          <a:xfrm>
            <a:off x="4718902" y="3991625"/>
            <a:ext cx="18684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4"/>
          <p:cNvSpPr txBox="1"/>
          <p:nvPr>
            <p:ph idx="8" type="subTitle"/>
          </p:nvPr>
        </p:nvSpPr>
        <p:spPr>
          <a:xfrm>
            <a:off x="4718910" y="3621053"/>
            <a:ext cx="18684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69" name="Google Shape;169;p24"/>
          <p:cNvSpPr txBox="1"/>
          <p:nvPr>
            <p:ph idx="9" type="subTitle"/>
          </p:nvPr>
        </p:nvSpPr>
        <p:spPr>
          <a:xfrm>
            <a:off x="3637775" y="2254323"/>
            <a:ext cx="1868400" cy="6078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13" type="subTitle"/>
          </p:nvPr>
        </p:nvSpPr>
        <p:spPr>
          <a:xfrm>
            <a:off x="3637783" y="1883750"/>
            <a:ext cx="18684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TITLE_AND_BODY_1_1_1">
    <p:bg>
      <p:bgPr>
        <a:solidFill>
          <a:schemeClr val="accent6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 txBox="1"/>
          <p:nvPr>
            <p:ph idx="1" type="subTitle"/>
          </p:nvPr>
        </p:nvSpPr>
        <p:spPr>
          <a:xfrm>
            <a:off x="713225" y="2324000"/>
            <a:ext cx="20652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5"/>
          <p:cNvSpPr txBox="1"/>
          <p:nvPr>
            <p:ph idx="2" type="subTitle"/>
          </p:nvPr>
        </p:nvSpPr>
        <p:spPr>
          <a:xfrm>
            <a:off x="713234" y="1983028"/>
            <a:ext cx="2065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75" name="Google Shape;175;p25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" name="Google Shape;176;p25"/>
          <p:cNvSpPr txBox="1"/>
          <p:nvPr>
            <p:ph idx="3" type="subTitle"/>
          </p:nvPr>
        </p:nvSpPr>
        <p:spPr>
          <a:xfrm>
            <a:off x="3539375" y="2324000"/>
            <a:ext cx="20652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4" type="subTitle"/>
          </p:nvPr>
        </p:nvSpPr>
        <p:spPr>
          <a:xfrm>
            <a:off x="3539384" y="1983028"/>
            <a:ext cx="2065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78" name="Google Shape;178;p25"/>
          <p:cNvSpPr txBox="1"/>
          <p:nvPr>
            <p:ph idx="5" type="subTitle"/>
          </p:nvPr>
        </p:nvSpPr>
        <p:spPr>
          <a:xfrm>
            <a:off x="6365525" y="2324000"/>
            <a:ext cx="20652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5"/>
          <p:cNvSpPr txBox="1"/>
          <p:nvPr>
            <p:ph idx="6" type="subTitle"/>
          </p:nvPr>
        </p:nvSpPr>
        <p:spPr>
          <a:xfrm>
            <a:off x="6365534" y="1983028"/>
            <a:ext cx="2065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0" name="Google Shape;180;p25"/>
          <p:cNvSpPr txBox="1"/>
          <p:nvPr>
            <p:ph idx="7" type="subTitle"/>
          </p:nvPr>
        </p:nvSpPr>
        <p:spPr>
          <a:xfrm>
            <a:off x="713225" y="4039925"/>
            <a:ext cx="20652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5"/>
          <p:cNvSpPr txBox="1"/>
          <p:nvPr>
            <p:ph idx="8" type="subTitle"/>
          </p:nvPr>
        </p:nvSpPr>
        <p:spPr>
          <a:xfrm>
            <a:off x="713234" y="3698953"/>
            <a:ext cx="2065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2" name="Google Shape;182;p25"/>
          <p:cNvSpPr txBox="1"/>
          <p:nvPr>
            <p:ph idx="9" type="subTitle"/>
          </p:nvPr>
        </p:nvSpPr>
        <p:spPr>
          <a:xfrm>
            <a:off x="3539375" y="4039925"/>
            <a:ext cx="20652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5"/>
          <p:cNvSpPr txBox="1"/>
          <p:nvPr>
            <p:ph idx="13" type="subTitle"/>
          </p:nvPr>
        </p:nvSpPr>
        <p:spPr>
          <a:xfrm>
            <a:off x="3539384" y="3698953"/>
            <a:ext cx="2065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84" name="Google Shape;184;p25"/>
          <p:cNvSpPr txBox="1"/>
          <p:nvPr>
            <p:ph idx="14" type="subTitle"/>
          </p:nvPr>
        </p:nvSpPr>
        <p:spPr>
          <a:xfrm>
            <a:off x="6365525" y="4039925"/>
            <a:ext cx="2065200" cy="55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5"/>
          <p:cNvSpPr txBox="1"/>
          <p:nvPr>
            <p:ph idx="15" type="subTitle"/>
          </p:nvPr>
        </p:nvSpPr>
        <p:spPr>
          <a:xfrm>
            <a:off x="6365534" y="3698953"/>
            <a:ext cx="2065200" cy="370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ONE_COLUMN_TEXT_1">
    <p:bg>
      <p:bgPr>
        <a:solidFill>
          <a:schemeClr val="accent6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idx="1" type="subTitle"/>
          </p:nvPr>
        </p:nvSpPr>
        <p:spPr>
          <a:xfrm>
            <a:off x="4572000" y="1668163"/>
            <a:ext cx="3858900" cy="253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88" name="Google Shape;188;p26"/>
          <p:cNvCxnSpPr/>
          <p:nvPr/>
        </p:nvCxnSpPr>
        <p:spPr>
          <a:xfrm rot="10800000">
            <a:off x="4571975" y="4554825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26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3">
  <p:cSld name="ONE_COLUMN_TEXT_1_1">
    <p:bg>
      <p:bgPr>
        <a:solidFill>
          <a:schemeClr val="accent6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idx="1" type="subTitle"/>
          </p:nvPr>
        </p:nvSpPr>
        <p:spPr>
          <a:xfrm>
            <a:off x="713225" y="1668163"/>
            <a:ext cx="3858900" cy="253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3" name="Google Shape;193;p27"/>
          <p:cNvCxnSpPr/>
          <p:nvPr/>
        </p:nvCxnSpPr>
        <p:spPr>
          <a:xfrm rot="10800000">
            <a:off x="4571975" y="4554825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27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7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bg>
      <p:bgPr>
        <a:solidFill>
          <a:schemeClr val="accent4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>
            <a:off x="-41200" y="1046850"/>
            <a:ext cx="9226500" cy="3049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8"/>
          <p:cNvSpPr txBox="1"/>
          <p:nvPr>
            <p:ph type="ctrTitle"/>
          </p:nvPr>
        </p:nvSpPr>
        <p:spPr>
          <a:xfrm>
            <a:off x="1316700" y="1451400"/>
            <a:ext cx="6510600" cy="22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Font typeface="Lexend Tera"/>
              <a:buNone/>
              <a:defRPr sz="7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  <p:cxnSp>
        <p:nvCxnSpPr>
          <p:cNvPr id="199" name="Google Shape;199;p28"/>
          <p:cNvCxnSpPr/>
          <p:nvPr/>
        </p:nvCxnSpPr>
        <p:spPr>
          <a:xfrm rot="10800000">
            <a:off x="4572000" y="3791850"/>
            <a:ext cx="0" cy="3048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28"/>
          <p:cNvCxnSpPr/>
          <p:nvPr/>
        </p:nvCxnSpPr>
        <p:spPr>
          <a:xfrm rot="10800000">
            <a:off x="4572000" y="1046850"/>
            <a:ext cx="0" cy="3048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centages">
  <p:cSld name="TITLE_AND_BODY_1_1_3">
    <p:bg>
      <p:bgPr>
        <a:solidFill>
          <a:schemeClr val="accent6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9"/>
          <p:cNvSpPr txBox="1"/>
          <p:nvPr>
            <p:ph idx="1" type="subTitle"/>
          </p:nvPr>
        </p:nvSpPr>
        <p:spPr>
          <a:xfrm>
            <a:off x="713225" y="3725575"/>
            <a:ext cx="20766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9"/>
          <p:cNvSpPr txBox="1"/>
          <p:nvPr>
            <p:ph idx="2" type="subTitle"/>
          </p:nvPr>
        </p:nvSpPr>
        <p:spPr>
          <a:xfrm>
            <a:off x="713225" y="3355000"/>
            <a:ext cx="2076600" cy="4740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5" name="Google Shape;205;p29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9"/>
          <p:cNvSpPr txBox="1"/>
          <p:nvPr>
            <p:ph hasCustomPrompt="1" idx="3" type="title"/>
          </p:nvPr>
        </p:nvSpPr>
        <p:spPr>
          <a:xfrm>
            <a:off x="713225" y="1875338"/>
            <a:ext cx="2076600" cy="11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exend Tera"/>
              <a:buNone/>
              <a:defRPr sz="3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207" name="Google Shape;207;p29"/>
          <p:cNvSpPr txBox="1"/>
          <p:nvPr>
            <p:ph idx="4" type="subTitle"/>
          </p:nvPr>
        </p:nvSpPr>
        <p:spPr>
          <a:xfrm>
            <a:off x="3533700" y="3725575"/>
            <a:ext cx="20766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29"/>
          <p:cNvSpPr txBox="1"/>
          <p:nvPr>
            <p:ph idx="5" type="subTitle"/>
          </p:nvPr>
        </p:nvSpPr>
        <p:spPr>
          <a:xfrm>
            <a:off x="3533700" y="3355000"/>
            <a:ext cx="2076600" cy="4740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accent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09" name="Google Shape;209;p29"/>
          <p:cNvSpPr txBox="1"/>
          <p:nvPr>
            <p:ph hasCustomPrompt="1" idx="6" type="title"/>
          </p:nvPr>
        </p:nvSpPr>
        <p:spPr>
          <a:xfrm>
            <a:off x="3533700" y="1875338"/>
            <a:ext cx="2076600" cy="11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exend Tera"/>
              <a:buNone/>
              <a:defRPr sz="3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29"/>
          <p:cNvSpPr txBox="1"/>
          <p:nvPr>
            <p:ph idx="7" type="subTitle"/>
          </p:nvPr>
        </p:nvSpPr>
        <p:spPr>
          <a:xfrm>
            <a:off x="6354175" y="3725575"/>
            <a:ext cx="2076600" cy="7347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9"/>
          <p:cNvSpPr txBox="1"/>
          <p:nvPr>
            <p:ph idx="8" type="subTitle"/>
          </p:nvPr>
        </p:nvSpPr>
        <p:spPr>
          <a:xfrm>
            <a:off x="6354175" y="3355000"/>
            <a:ext cx="2076600" cy="474000"/>
          </a:xfrm>
          <a:prstGeom prst="rect">
            <a:avLst/>
          </a:prstGeom>
          <a:noFill/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b="1" sz="16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212" name="Google Shape;212;p29"/>
          <p:cNvSpPr txBox="1"/>
          <p:nvPr>
            <p:ph hasCustomPrompt="1" idx="9" type="title"/>
          </p:nvPr>
        </p:nvSpPr>
        <p:spPr>
          <a:xfrm>
            <a:off x="6354175" y="1875338"/>
            <a:ext cx="2076600" cy="11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exend Tera"/>
              <a:buNone/>
              <a:defRPr sz="3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Font typeface="Lexend Tera"/>
              <a:buNone/>
              <a:defRPr sz="1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s">
  <p:cSld name="TITLE_ONLY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0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16" name="Google Shape;216;p30"/>
          <p:cNvSpPr txBox="1"/>
          <p:nvPr>
            <p:ph hasCustomPrompt="1" idx="2" type="title"/>
          </p:nvPr>
        </p:nvSpPr>
        <p:spPr>
          <a:xfrm>
            <a:off x="713225" y="1582737"/>
            <a:ext cx="7717500" cy="99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17" name="Google Shape;217;p30"/>
          <p:cNvSpPr txBox="1"/>
          <p:nvPr>
            <p:ph idx="1" type="subTitle"/>
          </p:nvPr>
        </p:nvSpPr>
        <p:spPr>
          <a:xfrm>
            <a:off x="713225" y="2400900"/>
            <a:ext cx="7717500" cy="44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8" name="Google Shape;218;p30"/>
          <p:cNvSpPr txBox="1"/>
          <p:nvPr>
            <p:ph hasCustomPrompt="1" idx="3" type="title"/>
          </p:nvPr>
        </p:nvSpPr>
        <p:spPr>
          <a:xfrm>
            <a:off x="713225" y="3331550"/>
            <a:ext cx="7717500" cy="99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5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19" name="Google Shape;219;p30"/>
          <p:cNvSpPr txBox="1"/>
          <p:nvPr>
            <p:ph idx="4" type="subTitle"/>
          </p:nvPr>
        </p:nvSpPr>
        <p:spPr>
          <a:xfrm>
            <a:off x="713225" y="4149713"/>
            <a:ext cx="7717500" cy="44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accent6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713125" y="1355100"/>
            <a:ext cx="7717500" cy="32442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 Tera"/>
              <a:buNone/>
              <a:defRPr sz="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and Credits">
  <p:cSld name="TITLE_1">
    <p:bg>
      <p:bgPr>
        <a:solidFill>
          <a:schemeClr val="accent4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/>
          <p:nvPr/>
        </p:nvSpPr>
        <p:spPr>
          <a:xfrm>
            <a:off x="0" y="-4575"/>
            <a:ext cx="59442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22" name="Google Shape;222;p31"/>
          <p:cNvSpPr txBox="1"/>
          <p:nvPr>
            <p:ph type="ctrTitle"/>
          </p:nvPr>
        </p:nvSpPr>
        <p:spPr>
          <a:xfrm>
            <a:off x="713225" y="539500"/>
            <a:ext cx="4528800" cy="117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Font typeface="Lexend Tera"/>
              <a:buNone/>
              <a:defRPr sz="5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3" name="Google Shape;223;p31"/>
          <p:cNvSpPr txBox="1"/>
          <p:nvPr>
            <p:ph idx="1" type="subTitle"/>
          </p:nvPr>
        </p:nvSpPr>
        <p:spPr>
          <a:xfrm>
            <a:off x="713225" y="4076650"/>
            <a:ext cx="4528800" cy="3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Fira Sans"/>
              <a:buNone/>
              <a:defRPr sz="1200">
                <a:latin typeface="Fira Sans"/>
                <a:ea typeface="Fira Sans"/>
                <a:cs typeface="Fira Sans"/>
                <a:sym typeface="Fira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224" name="Google Shape;224;p31"/>
          <p:cNvCxnSpPr/>
          <p:nvPr/>
        </p:nvCxnSpPr>
        <p:spPr>
          <a:xfrm rot="10800000">
            <a:off x="2977625" y="4554825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31"/>
          <p:cNvCxnSpPr/>
          <p:nvPr/>
        </p:nvCxnSpPr>
        <p:spPr>
          <a:xfrm rot="10800000">
            <a:off x="2977625" y="-4575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31"/>
          <p:cNvSpPr txBox="1"/>
          <p:nvPr/>
        </p:nvSpPr>
        <p:spPr>
          <a:xfrm>
            <a:off x="852950" y="3404800"/>
            <a:ext cx="42495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CREDITS:</a:t>
            </a:r>
            <a:r>
              <a:rPr lang="en" sz="12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 This presentation template was created by </a:t>
            </a:r>
            <a:r>
              <a:rPr b="1" lang="en" sz="1200">
                <a:solidFill>
                  <a:schemeClr val="accent4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2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,</a:t>
            </a:r>
            <a:r>
              <a:rPr lang="en" sz="12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 including icons from </a:t>
            </a:r>
            <a:r>
              <a:rPr b="1" lang="en" sz="1200">
                <a:solidFill>
                  <a:schemeClr val="accent4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2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" sz="12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infographics &amp; images by </a:t>
            </a:r>
            <a:r>
              <a:rPr b="1" lang="en" sz="1200">
                <a:solidFill>
                  <a:schemeClr val="accent4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1" sz="1200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7" name="Google Shape;227;p31"/>
          <p:cNvSpPr txBox="1"/>
          <p:nvPr>
            <p:ph idx="2" type="subTitle"/>
          </p:nvPr>
        </p:nvSpPr>
        <p:spPr>
          <a:xfrm>
            <a:off x="713225" y="2116850"/>
            <a:ext cx="4528800" cy="117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ra Sans"/>
              <a:buNone/>
              <a:defRPr sz="1400">
                <a:latin typeface="Fira Sans"/>
                <a:ea typeface="Fira Sans"/>
                <a:cs typeface="Fira Sans"/>
                <a:sym typeface="Fira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">
    <p:bg>
      <p:bgPr>
        <a:solidFill>
          <a:schemeClr val="accent4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">
    <p:bg>
      <p:bgPr>
        <a:solidFill>
          <a:schemeClr val="dk2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subTitle"/>
          </p:nvPr>
        </p:nvSpPr>
        <p:spPr>
          <a:xfrm>
            <a:off x="713225" y="1412025"/>
            <a:ext cx="3693600" cy="31872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" name="Google Shape;30;p5"/>
          <p:cNvSpPr txBox="1"/>
          <p:nvPr>
            <p:ph idx="2" type="subTitle"/>
          </p:nvPr>
        </p:nvSpPr>
        <p:spPr>
          <a:xfrm>
            <a:off x="4737125" y="1412025"/>
            <a:ext cx="3693600" cy="31872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None/>
              <a:defRPr sz="1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0" y="764200"/>
            <a:ext cx="9144000" cy="38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6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713225" y="1668163"/>
            <a:ext cx="3858900" cy="25395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" name="Google Shape;37;p7"/>
          <p:cNvCxnSpPr/>
          <p:nvPr/>
        </p:nvCxnSpPr>
        <p:spPr>
          <a:xfrm rot="10800000">
            <a:off x="2642675" y="4554850"/>
            <a:ext cx="0" cy="6642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" name="Google Shape;38;p7"/>
          <p:cNvSpPr/>
          <p:nvPr/>
        </p:nvSpPr>
        <p:spPr>
          <a:xfrm>
            <a:off x="0" y="542300"/>
            <a:ext cx="9144000" cy="83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713225" y="606073"/>
            <a:ext cx="3858900" cy="70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-34325" y="2505200"/>
            <a:ext cx="5272500" cy="2679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8"/>
          <p:cNvSpPr txBox="1"/>
          <p:nvPr>
            <p:ph type="ctrTitle"/>
          </p:nvPr>
        </p:nvSpPr>
        <p:spPr>
          <a:xfrm>
            <a:off x="713225" y="2505200"/>
            <a:ext cx="4274400" cy="166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0"/>
              <a:buFont typeface="Lexend Tera"/>
              <a:buNone/>
              <a:defRPr sz="7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43" name="Google Shape;43;p8"/>
          <p:cNvSpPr txBox="1"/>
          <p:nvPr>
            <p:ph idx="1" type="subTitle"/>
          </p:nvPr>
        </p:nvSpPr>
        <p:spPr>
          <a:xfrm>
            <a:off x="713225" y="4028800"/>
            <a:ext cx="42744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44" name="Google Shape;44;p8"/>
          <p:cNvCxnSpPr/>
          <p:nvPr/>
        </p:nvCxnSpPr>
        <p:spPr>
          <a:xfrm rot="10800000">
            <a:off x="-144300" y="3822050"/>
            <a:ext cx="7650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1125" y="2030800"/>
            <a:ext cx="9246300" cy="226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>
            <a:off x="3524400" y="25"/>
            <a:ext cx="2095200" cy="265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hasCustomPrompt="1" type="title"/>
          </p:nvPr>
        </p:nvSpPr>
        <p:spPr>
          <a:xfrm>
            <a:off x="3336450" y="736950"/>
            <a:ext cx="2471100" cy="18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exend Tera"/>
              <a:buNone/>
              <a:defRPr sz="8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Lexend Tera"/>
              <a:buNone/>
              <a:defRPr sz="12000">
                <a:solidFill>
                  <a:schemeClr val="lt1"/>
                </a:solidFill>
                <a:latin typeface="Lexend Tera"/>
                <a:ea typeface="Lexend Tera"/>
                <a:cs typeface="Lexend Tera"/>
                <a:sym typeface="Lexend Tera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1982400" y="3664300"/>
            <a:ext cx="5179200" cy="420900"/>
          </a:xfrm>
          <a:prstGeom prst="rect">
            <a:avLst/>
          </a:prstGeom>
          <a:effectLst>
            <a:outerShdw blurRad="57150" rotWithShape="0" algn="bl" dir="180000" dist="19050">
              <a:srgbClr val="000000">
                <a:alpha val="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"/>
              <a:buNone/>
              <a:defRPr sz="1600">
                <a:latin typeface="Fira Sans"/>
                <a:ea typeface="Fira Sans"/>
                <a:cs typeface="Fira Sans"/>
                <a:sym typeface="Fira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50" name="Google Shape;50;p9"/>
          <p:cNvCxnSpPr/>
          <p:nvPr/>
        </p:nvCxnSpPr>
        <p:spPr>
          <a:xfrm rot="10800000">
            <a:off x="4572000" y="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9"/>
          <p:cNvCxnSpPr/>
          <p:nvPr/>
        </p:nvCxnSpPr>
        <p:spPr>
          <a:xfrm rot="10800000">
            <a:off x="4572000" y="4559400"/>
            <a:ext cx="0" cy="5841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" name="Google Shape;52;p9"/>
          <p:cNvSpPr txBox="1"/>
          <p:nvPr>
            <p:ph idx="2" type="ctrTitle"/>
          </p:nvPr>
        </p:nvSpPr>
        <p:spPr>
          <a:xfrm>
            <a:off x="1982400" y="2925850"/>
            <a:ext cx="5179200" cy="93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Font typeface="Lexend Tera"/>
              <a:buNone/>
              <a:defRPr sz="6000">
                <a:latin typeface="Lexend Tera"/>
                <a:ea typeface="Lexend Tera"/>
                <a:cs typeface="Lexend Tera"/>
                <a:sym typeface="Lexend Te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5397575" y="2963825"/>
            <a:ext cx="3790800" cy="16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type="title"/>
          </p:nvPr>
        </p:nvSpPr>
        <p:spPr>
          <a:xfrm>
            <a:off x="5591125" y="3115475"/>
            <a:ext cx="2668800" cy="133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cxnSp>
        <p:nvCxnSpPr>
          <p:cNvPr id="56" name="Google Shape;56;p10"/>
          <p:cNvCxnSpPr/>
          <p:nvPr/>
        </p:nvCxnSpPr>
        <p:spPr>
          <a:xfrm rot="10800000">
            <a:off x="8523300" y="3781625"/>
            <a:ext cx="6207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713225" y="1218450"/>
            <a:ext cx="7717500" cy="3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Fira Sans"/>
              <a:buChar char="●"/>
              <a:defRPr sz="18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ra Sans"/>
              <a:buChar char="○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ra Sans"/>
              <a:buChar char="■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ra Sans"/>
              <a:buChar char="●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ra Sans"/>
              <a:buChar char="○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ra Sans"/>
              <a:buChar char="■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ra Sans"/>
              <a:buChar char="●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ra Sans"/>
              <a:buChar char="○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Fira Sans"/>
              <a:buChar char="■"/>
              <a:defRPr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Lexend Tera"/>
              <a:buNone/>
              <a:defRPr sz="2000">
                <a:solidFill>
                  <a:schemeClr val="accent4"/>
                </a:solidFill>
                <a:latin typeface="Lexend Tera"/>
                <a:ea typeface="Lexend Tera"/>
                <a:cs typeface="Lexend Tera"/>
                <a:sym typeface="Lexend Te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E2A47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232" name="Google Shape;232;p34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</p:sldLayoutIdLst>
  <p:transition spd="med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forestry.ubc.ca/wp-content/uploads/2020/08/Giving-Priority-Fundraising-Needs-banner.jpg" TargetMode="External"/><Relationship Id="rId4" Type="http://schemas.openxmlformats.org/officeDocument/2006/relationships/hyperlink" Target="https://www.dentons.com/-/media/images/website/background-images/offices/prague/prague_1.jpg?sc_lang=en" TargetMode="External"/><Relationship Id="rId9" Type="http://schemas.openxmlformats.org/officeDocument/2006/relationships/hyperlink" Target="https://imagesvc.meredithcorp.io/v3/mm/image?url=https%3A%2F%2Fstatic.onecms.io%2Fwp-content%2Fuploads%2Fsites%2F9%2F2018%2F06%2Fmcdonalds-plastic-straw-test.jpg" TargetMode="External"/><Relationship Id="rId5" Type="http://schemas.openxmlformats.org/officeDocument/2006/relationships/hyperlink" Target="https://www.eatthis.com/wp-content/uploads/sites/4/2021/11/Drought.jpg?quality=82&amp;strip=1&amp;resize=640%2C360" TargetMode="External"/><Relationship Id="rId6" Type="http://schemas.openxmlformats.org/officeDocument/2006/relationships/hyperlink" Target="https://blog.northernhikes.com/wp-content/uploads/2018/10/4a26b9eb7308c8a1a0239acb784351c3.jpg" TargetMode="External"/><Relationship Id="rId7" Type="http://schemas.openxmlformats.org/officeDocument/2006/relationships/hyperlink" Target="https://inhabitat.com/wp-content/blogs.dir/1/files/2015/02/net-zero-home-of-the-future-infographic-2.jpg" TargetMode="External"/><Relationship Id="rId8" Type="http://schemas.openxmlformats.org/officeDocument/2006/relationships/hyperlink" Target="https://img.ihned.cz/attachment.php/850/75342850/osblgma2ehiR3GTP1ESLuz48cjUnfWBM/jarvis_5f61117f498e75f68edc5fa2.jpe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bit.ly/2PfT4lq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16.jpg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type="ctrTitle"/>
          </p:nvPr>
        </p:nvSpPr>
        <p:spPr>
          <a:xfrm>
            <a:off x="2070150" y="1076050"/>
            <a:ext cx="5085600" cy="246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Ecology and green energy</a:t>
            </a:r>
            <a:endParaRPr>
              <a:latin typeface="Lexend Tera"/>
              <a:ea typeface="Lexend Tera"/>
              <a:cs typeface="Lexend Tera"/>
              <a:sym typeface="Lexend Tera"/>
            </a:endParaRPr>
          </a:p>
        </p:txBody>
      </p:sp>
      <p:sp>
        <p:nvSpPr>
          <p:cNvPr id="239" name="Google Shape;239;p36"/>
          <p:cNvSpPr txBox="1"/>
          <p:nvPr>
            <p:ph idx="1" type="subTitle"/>
          </p:nvPr>
        </p:nvSpPr>
        <p:spPr>
          <a:xfrm>
            <a:off x="2307600" y="3605750"/>
            <a:ext cx="4528800" cy="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Czech Republic</a:t>
            </a:r>
            <a:endParaRPr/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521774" y="1495699"/>
            <a:ext cx="5195649" cy="21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 rotWithShape="1">
          <a:blip r:embed="rId4">
            <a:alphaModFix/>
          </a:blip>
          <a:srcRect b="0" l="50610" r="17617" t="0"/>
          <a:stretch/>
        </p:blipFill>
        <p:spPr>
          <a:xfrm>
            <a:off x="7110286" y="-26075"/>
            <a:ext cx="2091140" cy="519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ORGANIZATIONS</a:t>
            </a:r>
            <a:endParaRPr/>
          </a:p>
        </p:txBody>
      </p:sp>
      <p:pic>
        <p:nvPicPr>
          <p:cNvPr id="353" name="Google Shape;353;p45"/>
          <p:cNvPicPr preferRelativeResize="0"/>
          <p:nvPr/>
        </p:nvPicPr>
        <p:blipFill rotWithShape="1">
          <a:blip r:embed="rId3">
            <a:alphaModFix/>
          </a:blip>
          <a:srcRect b="0" l="13578" r="14463" t="0"/>
          <a:stretch/>
        </p:blipFill>
        <p:spPr>
          <a:xfrm>
            <a:off x="475200" y="1345100"/>
            <a:ext cx="2440100" cy="16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5"/>
          <p:cNvPicPr preferRelativeResize="0"/>
          <p:nvPr/>
        </p:nvPicPr>
        <p:blipFill rotWithShape="1">
          <a:blip r:embed="rId4">
            <a:alphaModFix/>
          </a:blip>
          <a:srcRect b="0" l="20635" r="23288" t="0"/>
          <a:stretch/>
        </p:blipFill>
        <p:spPr>
          <a:xfrm>
            <a:off x="4062125" y="1276925"/>
            <a:ext cx="1759449" cy="16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9049" y="2437099"/>
            <a:ext cx="2735275" cy="13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198" y="3278411"/>
            <a:ext cx="5586375" cy="14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 txBox="1"/>
          <p:nvPr>
            <p:ph type="title"/>
          </p:nvPr>
        </p:nvSpPr>
        <p:spPr>
          <a:xfrm>
            <a:off x="713250" y="1895400"/>
            <a:ext cx="7717500" cy="13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THANK YOU FOR YOUR ATTENTION!</a:t>
            </a:r>
            <a:endParaRPr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7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367" name="Google Shape;367;p47"/>
          <p:cNvSpPr txBox="1"/>
          <p:nvPr/>
        </p:nvSpPr>
        <p:spPr>
          <a:xfrm>
            <a:off x="591825" y="1506475"/>
            <a:ext cx="81996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Giving-Priority-Fundraising-Needs-banner.jpg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Prague_1.jpg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Drought.jpg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4a26b9eb7308c8a1a0239acb784351c3.jpg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Net-zero-home-of-the-future-infographic-2.jpg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Jarvis_5f61117f498e75f68edc5fa2.jpeg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9"/>
              </a:rPr>
              <a:t>Image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500" y="3220300"/>
            <a:ext cx="1192500" cy="11406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925" y="1659900"/>
            <a:ext cx="1192500" cy="11406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500" y="1584300"/>
            <a:ext cx="1192500" cy="11406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 rotWithShape="1">
          <a:blip r:embed="rId6">
            <a:alphaModFix/>
          </a:blip>
          <a:srcRect b="0" l="20895" r="20900" t="0"/>
          <a:stretch/>
        </p:blipFill>
        <p:spPr>
          <a:xfrm>
            <a:off x="4846925" y="3220300"/>
            <a:ext cx="1192500" cy="1140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0" name="Google Shape;250;p37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PROBLEMS</a:t>
            </a:r>
            <a:endParaRPr/>
          </a:p>
        </p:txBody>
      </p:sp>
      <p:sp>
        <p:nvSpPr>
          <p:cNvPr id="251" name="Google Shape;251;p37"/>
          <p:cNvSpPr txBox="1"/>
          <p:nvPr>
            <p:ph idx="2" type="subTitle"/>
          </p:nvPr>
        </p:nvSpPr>
        <p:spPr>
          <a:xfrm>
            <a:off x="2203534" y="2012113"/>
            <a:ext cx="20766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AIR-POLLUTION</a:t>
            </a:r>
            <a:endParaRPr/>
          </a:p>
        </p:txBody>
      </p:sp>
      <p:sp>
        <p:nvSpPr>
          <p:cNvPr id="252" name="Google Shape;252;p37"/>
          <p:cNvSpPr txBox="1"/>
          <p:nvPr>
            <p:ph idx="3" type="title"/>
          </p:nvPr>
        </p:nvSpPr>
        <p:spPr>
          <a:xfrm>
            <a:off x="720000" y="173250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3" name="Google Shape;253;p37"/>
          <p:cNvSpPr txBox="1"/>
          <p:nvPr>
            <p:ph idx="5" type="subTitle"/>
          </p:nvPr>
        </p:nvSpPr>
        <p:spPr>
          <a:xfrm>
            <a:off x="2203534" y="3605338"/>
            <a:ext cx="20766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DROUGHT</a:t>
            </a:r>
            <a:endParaRPr/>
          </a:p>
        </p:txBody>
      </p:sp>
      <p:sp>
        <p:nvSpPr>
          <p:cNvPr id="254" name="Google Shape;254;p37"/>
          <p:cNvSpPr txBox="1"/>
          <p:nvPr>
            <p:ph idx="6" type="title"/>
          </p:nvPr>
        </p:nvSpPr>
        <p:spPr>
          <a:xfrm>
            <a:off x="720000" y="332575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55" name="Google Shape;255;p37"/>
          <p:cNvSpPr txBox="1"/>
          <p:nvPr>
            <p:ph idx="8" type="subTitle"/>
          </p:nvPr>
        </p:nvSpPr>
        <p:spPr>
          <a:xfrm>
            <a:off x="6354125" y="2007150"/>
            <a:ext cx="25017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DISPOSABLE PLASTICS</a:t>
            </a:r>
            <a:endParaRPr/>
          </a:p>
        </p:txBody>
      </p:sp>
      <p:sp>
        <p:nvSpPr>
          <p:cNvPr id="256" name="Google Shape;256;p37"/>
          <p:cNvSpPr txBox="1"/>
          <p:nvPr>
            <p:ph idx="9" type="title"/>
          </p:nvPr>
        </p:nvSpPr>
        <p:spPr>
          <a:xfrm>
            <a:off x="4803425" y="173250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7" name="Google Shape;257;p37"/>
          <p:cNvSpPr txBox="1"/>
          <p:nvPr>
            <p:ph idx="14" type="subTitle"/>
          </p:nvPr>
        </p:nvSpPr>
        <p:spPr>
          <a:xfrm>
            <a:off x="6354134" y="3605338"/>
            <a:ext cx="20766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SAVINGS</a:t>
            </a:r>
            <a:endParaRPr/>
          </a:p>
        </p:txBody>
      </p:sp>
      <p:pic>
        <p:nvPicPr>
          <p:cNvPr id="258" name="Google Shape;25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6925" y="3220300"/>
            <a:ext cx="1192500" cy="11406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259" name="Google Shape;259;p37"/>
          <p:cNvSpPr txBox="1"/>
          <p:nvPr>
            <p:ph idx="15" type="title"/>
          </p:nvPr>
        </p:nvSpPr>
        <p:spPr>
          <a:xfrm>
            <a:off x="4803425" y="3335650"/>
            <a:ext cx="1279500" cy="9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/>
          <p:nvPr>
            <p:ph idx="1" type="subTitle"/>
          </p:nvPr>
        </p:nvSpPr>
        <p:spPr>
          <a:xfrm>
            <a:off x="1225450" y="941550"/>
            <a:ext cx="6384900" cy="326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en" sz="3459"/>
              <a:t>What does the Czech Republic do for the environment?</a:t>
            </a:r>
            <a:endParaRPr sz="3459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type="ctrTitle"/>
          </p:nvPr>
        </p:nvSpPr>
        <p:spPr>
          <a:xfrm>
            <a:off x="3251700" y="1797975"/>
            <a:ext cx="5712600" cy="112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AIR-POLLUTION</a:t>
            </a:r>
            <a:endParaRPr sz="3600"/>
          </a:p>
        </p:txBody>
      </p:sp>
      <p:sp>
        <p:nvSpPr>
          <p:cNvPr id="270" name="Google Shape;270;p39"/>
          <p:cNvSpPr txBox="1"/>
          <p:nvPr>
            <p:ph idx="2" type="title"/>
          </p:nvPr>
        </p:nvSpPr>
        <p:spPr>
          <a:xfrm>
            <a:off x="713225" y="1564000"/>
            <a:ext cx="2471100" cy="1834800"/>
          </a:xfrm>
          <a:prstGeom prst="rect">
            <a:avLst/>
          </a:prstGeom>
        </p:spPr>
        <p:txBody>
          <a:bodyPr anchorCtr="0" anchor="ctr" bIns="91425" lIns="91425" spcFirstLastPara="1" rIns="9177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1" name="Google Shape;271;p39"/>
          <p:cNvSpPr txBox="1"/>
          <p:nvPr>
            <p:ph idx="1" type="subTitle"/>
          </p:nvPr>
        </p:nvSpPr>
        <p:spPr>
          <a:xfrm>
            <a:off x="3251700" y="2730525"/>
            <a:ext cx="5179200" cy="4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Green energy and transport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idx="1" type="subTitle"/>
          </p:nvPr>
        </p:nvSpPr>
        <p:spPr>
          <a:xfrm>
            <a:off x="0" y="1790050"/>
            <a:ext cx="5214000" cy="25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Fira Sans"/>
              <a:buChar char="●"/>
            </a:pPr>
            <a:r>
              <a:rPr b="1" i="1" lang="en" sz="1800"/>
              <a:t>Zelená úsporám</a:t>
            </a:r>
            <a:r>
              <a:rPr lang="en" sz="1800"/>
              <a:t> - programme by Ministry of the Environment of the Czech Republic - supports building low-energy houses</a:t>
            </a:r>
            <a:endParaRPr sz="1800"/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Fira Sans"/>
              <a:buChar char="●"/>
            </a:pPr>
            <a:r>
              <a:rPr lang="en" sz="1800"/>
              <a:t>Inventing more eco-friendly methods in industry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0"/>
          <p:cNvSpPr txBox="1"/>
          <p:nvPr>
            <p:ph idx="4294967295" type="title"/>
          </p:nvPr>
        </p:nvSpPr>
        <p:spPr>
          <a:xfrm>
            <a:off x="767025" y="585050"/>
            <a:ext cx="3858900" cy="6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THE SLIDE TITLE!</a:t>
            </a:r>
            <a:endParaRPr/>
          </a:p>
        </p:txBody>
      </p:sp>
      <p:sp>
        <p:nvSpPr>
          <p:cNvPr id="278" name="Google Shape;278;p40"/>
          <p:cNvSpPr txBox="1"/>
          <p:nvPr>
            <p:ph type="title"/>
          </p:nvPr>
        </p:nvSpPr>
        <p:spPr>
          <a:xfrm>
            <a:off x="713225" y="606073"/>
            <a:ext cx="3858900" cy="70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energy</a:t>
            </a:r>
            <a:endParaRPr/>
          </a:p>
        </p:txBody>
      </p:sp>
      <p:pic>
        <p:nvPicPr>
          <p:cNvPr id="279" name="Google Shape;279;p40"/>
          <p:cNvPicPr preferRelativeResize="0"/>
          <p:nvPr/>
        </p:nvPicPr>
        <p:blipFill rotWithShape="1">
          <a:blip r:embed="rId3">
            <a:alphaModFix/>
          </a:blip>
          <a:srcRect b="0" l="0" r="0" t="14229"/>
          <a:stretch/>
        </p:blipFill>
        <p:spPr>
          <a:xfrm>
            <a:off x="5221935" y="0"/>
            <a:ext cx="392206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/>
          <p:nvPr/>
        </p:nvSpPr>
        <p:spPr>
          <a:xfrm>
            <a:off x="1508825" y="1479425"/>
            <a:ext cx="474000" cy="474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1"/>
          <p:cNvSpPr/>
          <p:nvPr/>
        </p:nvSpPr>
        <p:spPr>
          <a:xfrm>
            <a:off x="4334975" y="1479425"/>
            <a:ext cx="474000" cy="47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1"/>
          <p:cNvSpPr/>
          <p:nvPr/>
        </p:nvSpPr>
        <p:spPr>
          <a:xfrm>
            <a:off x="7161125" y="1479425"/>
            <a:ext cx="474000" cy="474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1"/>
          <p:cNvSpPr/>
          <p:nvPr/>
        </p:nvSpPr>
        <p:spPr>
          <a:xfrm>
            <a:off x="1508825" y="3195350"/>
            <a:ext cx="474000" cy="47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1"/>
          <p:cNvSpPr/>
          <p:nvPr/>
        </p:nvSpPr>
        <p:spPr>
          <a:xfrm>
            <a:off x="4334975" y="3195350"/>
            <a:ext cx="474000" cy="474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1"/>
          <p:cNvSpPr/>
          <p:nvPr/>
        </p:nvSpPr>
        <p:spPr>
          <a:xfrm>
            <a:off x="7161125" y="3195350"/>
            <a:ext cx="474000" cy="47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1"/>
          <p:cNvSpPr txBox="1"/>
          <p:nvPr>
            <p:ph idx="2" type="subTitle"/>
          </p:nvPr>
        </p:nvSpPr>
        <p:spPr>
          <a:xfrm>
            <a:off x="713234" y="1983028"/>
            <a:ext cx="20652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</a:t>
            </a:r>
            <a:endParaRPr/>
          </a:p>
        </p:txBody>
      </p:sp>
      <p:sp>
        <p:nvSpPr>
          <p:cNvPr id="291" name="Google Shape;291;p41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RENEWABLE SOURCES OF ENERGY</a:t>
            </a:r>
            <a:endParaRPr/>
          </a:p>
        </p:txBody>
      </p:sp>
      <p:sp>
        <p:nvSpPr>
          <p:cNvPr id="292" name="Google Shape;292;p41"/>
          <p:cNvSpPr txBox="1"/>
          <p:nvPr>
            <p:ph idx="4" type="subTitle"/>
          </p:nvPr>
        </p:nvSpPr>
        <p:spPr>
          <a:xfrm>
            <a:off x="3539384" y="1983028"/>
            <a:ext cx="20652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293" name="Google Shape;293;p41"/>
          <p:cNvSpPr txBox="1"/>
          <p:nvPr>
            <p:ph idx="6" type="subTitle"/>
          </p:nvPr>
        </p:nvSpPr>
        <p:spPr>
          <a:xfrm>
            <a:off x="6365534" y="1983028"/>
            <a:ext cx="20652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RADIATION</a:t>
            </a:r>
            <a:endParaRPr/>
          </a:p>
        </p:txBody>
      </p:sp>
      <p:sp>
        <p:nvSpPr>
          <p:cNvPr id="294" name="Google Shape;294;p41"/>
          <p:cNvSpPr txBox="1"/>
          <p:nvPr>
            <p:ph idx="8" type="subTitle"/>
          </p:nvPr>
        </p:nvSpPr>
        <p:spPr>
          <a:xfrm>
            <a:off x="713234" y="3698953"/>
            <a:ext cx="20652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BIOMASS, BIOGAS</a:t>
            </a:r>
            <a:endParaRPr/>
          </a:p>
        </p:txBody>
      </p:sp>
      <p:sp>
        <p:nvSpPr>
          <p:cNvPr id="295" name="Google Shape;295;p41"/>
          <p:cNvSpPr txBox="1"/>
          <p:nvPr>
            <p:ph idx="13" type="subTitle"/>
          </p:nvPr>
        </p:nvSpPr>
        <p:spPr>
          <a:xfrm>
            <a:off x="3319775" y="3698950"/>
            <a:ext cx="24852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GEOTHERMAL ENERGY</a:t>
            </a:r>
            <a:endParaRPr/>
          </a:p>
        </p:txBody>
      </p:sp>
      <p:sp>
        <p:nvSpPr>
          <p:cNvPr id="296" name="Google Shape;296;p41"/>
          <p:cNvSpPr txBox="1"/>
          <p:nvPr>
            <p:ph idx="15" type="subTitle"/>
          </p:nvPr>
        </p:nvSpPr>
        <p:spPr>
          <a:xfrm>
            <a:off x="6365534" y="3698953"/>
            <a:ext cx="20652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LIQUID BIOFUELS</a:t>
            </a:r>
            <a:endParaRPr/>
          </a:p>
        </p:txBody>
      </p:sp>
      <p:sp>
        <p:nvSpPr>
          <p:cNvPr id="297" name="Google Shape;297;p41"/>
          <p:cNvSpPr/>
          <p:nvPr/>
        </p:nvSpPr>
        <p:spPr>
          <a:xfrm>
            <a:off x="1563700" y="1556700"/>
            <a:ext cx="364244" cy="319448"/>
          </a:xfrm>
          <a:custGeom>
            <a:rect b="b" l="l" r="r" t="t"/>
            <a:pathLst>
              <a:path extrusionOk="0" h="11272" w="12225">
                <a:moveTo>
                  <a:pt x="2490" y="1190"/>
                </a:moveTo>
                <a:lnTo>
                  <a:pt x="4065" y="4372"/>
                </a:lnTo>
                <a:lnTo>
                  <a:pt x="4159" y="4624"/>
                </a:lnTo>
                <a:lnTo>
                  <a:pt x="3183" y="6577"/>
                </a:lnTo>
                <a:cubicBezTo>
                  <a:pt x="3151" y="6671"/>
                  <a:pt x="3120" y="6766"/>
                  <a:pt x="3057" y="6892"/>
                </a:cubicBezTo>
                <a:cubicBezTo>
                  <a:pt x="2868" y="6923"/>
                  <a:pt x="2679" y="6986"/>
                  <a:pt x="2490" y="6986"/>
                </a:cubicBezTo>
                <a:cubicBezTo>
                  <a:pt x="1482" y="6986"/>
                  <a:pt x="662" y="6199"/>
                  <a:pt x="662" y="5191"/>
                </a:cubicBezTo>
                <a:cubicBezTo>
                  <a:pt x="662" y="4939"/>
                  <a:pt x="757" y="4655"/>
                  <a:pt x="851" y="4372"/>
                </a:cubicBezTo>
                <a:cubicBezTo>
                  <a:pt x="851" y="4372"/>
                  <a:pt x="2269" y="1568"/>
                  <a:pt x="2490" y="1190"/>
                </a:cubicBezTo>
                <a:close/>
                <a:moveTo>
                  <a:pt x="9610" y="1190"/>
                </a:moveTo>
                <a:lnTo>
                  <a:pt x="11217" y="4372"/>
                </a:lnTo>
                <a:cubicBezTo>
                  <a:pt x="11343" y="4655"/>
                  <a:pt x="11406" y="4876"/>
                  <a:pt x="11406" y="5191"/>
                </a:cubicBezTo>
                <a:cubicBezTo>
                  <a:pt x="11406" y="6136"/>
                  <a:pt x="10618" y="6986"/>
                  <a:pt x="9610" y="6986"/>
                </a:cubicBezTo>
                <a:cubicBezTo>
                  <a:pt x="9421" y="6986"/>
                  <a:pt x="9200" y="6923"/>
                  <a:pt x="9011" y="6892"/>
                </a:cubicBezTo>
                <a:cubicBezTo>
                  <a:pt x="8980" y="6766"/>
                  <a:pt x="8948" y="6703"/>
                  <a:pt x="8885" y="6577"/>
                </a:cubicBezTo>
                <a:lnTo>
                  <a:pt x="7909" y="4624"/>
                </a:lnTo>
                <a:lnTo>
                  <a:pt x="8035" y="4372"/>
                </a:lnTo>
                <a:cubicBezTo>
                  <a:pt x="8035" y="4372"/>
                  <a:pt x="9452" y="1536"/>
                  <a:pt x="9610" y="1190"/>
                </a:cubicBezTo>
                <a:close/>
                <a:moveTo>
                  <a:pt x="6050" y="2387"/>
                </a:moveTo>
                <a:lnTo>
                  <a:pt x="8255" y="6892"/>
                </a:lnTo>
                <a:cubicBezTo>
                  <a:pt x="8476" y="7238"/>
                  <a:pt x="8539" y="7648"/>
                  <a:pt x="8539" y="8026"/>
                </a:cubicBezTo>
                <a:cubicBezTo>
                  <a:pt x="8539" y="9412"/>
                  <a:pt x="7436" y="10515"/>
                  <a:pt x="6050" y="10515"/>
                </a:cubicBezTo>
                <a:cubicBezTo>
                  <a:pt x="4695" y="10515"/>
                  <a:pt x="3592" y="9412"/>
                  <a:pt x="3592" y="8026"/>
                </a:cubicBezTo>
                <a:cubicBezTo>
                  <a:pt x="3592" y="7648"/>
                  <a:pt x="3655" y="7238"/>
                  <a:pt x="3844" y="6892"/>
                </a:cubicBezTo>
                <a:lnTo>
                  <a:pt x="6050" y="2387"/>
                </a:lnTo>
                <a:close/>
                <a:moveTo>
                  <a:pt x="2521" y="0"/>
                </a:moveTo>
                <a:cubicBezTo>
                  <a:pt x="2395" y="0"/>
                  <a:pt x="2269" y="71"/>
                  <a:pt x="2206" y="213"/>
                </a:cubicBezTo>
                <a:cubicBezTo>
                  <a:pt x="2112" y="307"/>
                  <a:pt x="284" y="4025"/>
                  <a:pt x="284" y="4025"/>
                </a:cubicBezTo>
                <a:cubicBezTo>
                  <a:pt x="64" y="4372"/>
                  <a:pt x="1" y="4781"/>
                  <a:pt x="1" y="5159"/>
                </a:cubicBezTo>
                <a:cubicBezTo>
                  <a:pt x="1" y="5821"/>
                  <a:pt x="284" y="6451"/>
                  <a:pt x="757" y="6923"/>
                </a:cubicBezTo>
                <a:cubicBezTo>
                  <a:pt x="1230" y="7396"/>
                  <a:pt x="1860" y="7680"/>
                  <a:pt x="2521" y="7680"/>
                </a:cubicBezTo>
                <a:cubicBezTo>
                  <a:pt x="2647" y="7680"/>
                  <a:pt x="2742" y="7680"/>
                  <a:pt x="2899" y="7648"/>
                </a:cubicBezTo>
                <a:lnTo>
                  <a:pt x="2899" y="7648"/>
                </a:lnTo>
                <a:cubicBezTo>
                  <a:pt x="2899" y="7774"/>
                  <a:pt x="2868" y="7932"/>
                  <a:pt x="2868" y="8026"/>
                </a:cubicBezTo>
                <a:cubicBezTo>
                  <a:pt x="2868" y="9822"/>
                  <a:pt x="4348" y="11271"/>
                  <a:pt x="6113" y="11271"/>
                </a:cubicBezTo>
                <a:cubicBezTo>
                  <a:pt x="7877" y="11271"/>
                  <a:pt x="9326" y="9822"/>
                  <a:pt x="9326" y="8026"/>
                </a:cubicBezTo>
                <a:cubicBezTo>
                  <a:pt x="9326" y="7932"/>
                  <a:pt x="9326" y="7774"/>
                  <a:pt x="9295" y="7648"/>
                </a:cubicBezTo>
                <a:cubicBezTo>
                  <a:pt x="9421" y="7648"/>
                  <a:pt x="9547" y="7680"/>
                  <a:pt x="9704" y="7680"/>
                </a:cubicBezTo>
                <a:cubicBezTo>
                  <a:pt x="11059" y="7680"/>
                  <a:pt x="12225" y="6577"/>
                  <a:pt x="12225" y="5191"/>
                </a:cubicBezTo>
                <a:cubicBezTo>
                  <a:pt x="12130" y="4750"/>
                  <a:pt x="12036" y="4372"/>
                  <a:pt x="11847" y="4025"/>
                </a:cubicBezTo>
                <a:lnTo>
                  <a:pt x="9925" y="213"/>
                </a:lnTo>
                <a:cubicBezTo>
                  <a:pt x="9862" y="71"/>
                  <a:pt x="9736" y="0"/>
                  <a:pt x="9610" y="0"/>
                </a:cubicBezTo>
                <a:cubicBezTo>
                  <a:pt x="9484" y="0"/>
                  <a:pt x="9358" y="71"/>
                  <a:pt x="9295" y="213"/>
                </a:cubicBezTo>
                <a:cubicBezTo>
                  <a:pt x="8948" y="906"/>
                  <a:pt x="7530" y="3773"/>
                  <a:pt x="7530" y="3773"/>
                </a:cubicBezTo>
                <a:lnTo>
                  <a:pt x="6365" y="1473"/>
                </a:lnTo>
                <a:cubicBezTo>
                  <a:pt x="6318" y="1331"/>
                  <a:pt x="6192" y="1260"/>
                  <a:pt x="6062" y="1260"/>
                </a:cubicBezTo>
                <a:cubicBezTo>
                  <a:pt x="5932" y="1260"/>
                  <a:pt x="5798" y="1331"/>
                  <a:pt x="5735" y="1473"/>
                </a:cubicBezTo>
                <a:lnTo>
                  <a:pt x="4601" y="3773"/>
                </a:lnTo>
                <a:lnTo>
                  <a:pt x="2836" y="213"/>
                </a:lnTo>
                <a:cubicBezTo>
                  <a:pt x="2773" y="71"/>
                  <a:pt x="2647" y="0"/>
                  <a:pt x="25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8" name="Google Shape;298;p41"/>
          <p:cNvGrpSpPr/>
          <p:nvPr/>
        </p:nvGrpSpPr>
        <p:grpSpPr>
          <a:xfrm>
            <a:off x="7227551" y="1546327"/>
            <a:ext cx="341136" cy="340204"/>
            <a:chOff x="3269875" y="3210400"/>
            <a:chExt cx="484500" cy="483175"/>
          </a:xfrm>
        </p:grpSpPr>
        <p:sp>
          <p:nvSpPr>
            <p:cNvPr id="299" name="Google Shape;299;p41"/>
            <p:cNvSpPr/>
            <p:nvPr/>
          </p:nvSpPr>
          <p:spPr>
            <a:xfrm>
              <a:off x="3364000" y="3303850"/>
              <a:ext cx="296300" cy="296300"/>
            </a:xfrm>
            <a:custGeom>
              <a:rect b="b" l="l" r="r" t="t"/>
              <a:pathLst>
                <a:path extrusionOk="0" h="11852" w="11852">
                  <a:moveTo>
                    <a:pt x="5925" y="1132"/>
                  </a:moveTo>
                  <a:cubicBezTo>
                    <a:pt x="7863" y="1132"/>
                    <a:pt x="9612" y="2298"/>
                    <a:pt x="10354" y="4088"/>
                  </a:cubicBezTo>
                  <a:cubicBezTo>
                    <a:pt x="11094" y="5882"/>
                    <a:pt x="10683" y="7941"/>
                    <a:pt x="9313" y="9312"/>
                  </a:cubicBezTo>
                  <a:cubicBezTo>
                    <a:pt x="8395" y="10230"/>
                    <a:pt x="7169" y="10717"/>
                    <a:pt x="5920" y="10717"/>
                  </a:cubicBezTo>
                  <a:cubicBezTo>
                    <a:pt x="5304" y="10717"/>
                    <a:pt x="4682" y="10598"/>
                    <a:pt x="4089" y="10354"/>
                  </a:cubicBezTo>
                  <a:cubicBezTo>
                    <a:pt x="2298" y="9611"/>
                    <a:pt x="1133" y="7863"/>
                    <a:pt x="1133" y="5924"/>
                  </a:cubicBezTo>
                  <a:cubicBezTo>
                    <a:pt x="1133" y="3279"/>
                    <a:pt x="3280" y="1132"/>
                    <a:pt x="5925" y="1132"/>
                  </a:cubicBezTo>
                  <a:close/>
                  <a:moveTo>
                    <a:pt x="5925" y="0"/>
                  </a:moveTo>
                  <a:cubicBezTo>
                    <a:pt x="2658" y="0"/>
                    <a:pt x="1" y="2657"/>
                    <a:pt x="1" y="5924"/>
                  </a:cubicBezTo>
                  <a:cubicBezTo>
                    <a:pt x="1" y="9191"/>
                    <a:pt x="2658" y="11851"/>
                    <a:pt x="5925" y="11851"/>
                  </a:cubicBezTo>
                  <a:cubicBezTo>
                    <a:pt x="9192" y="11851"/>
                    <a:pt x="11852" y="9191"/>
                    <a:pt x="11852" y="5924"/>
                  </a:cubicBezTo>
                  <a:cubicBezTo>
                    <a:pt x="11852" y="2657"/>
                    <a:pt x="9192" y="0"/>
                    <a:pt x="59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0" name="Google Shape;300;p41"/>
            <p:cNvSpPr/>
            <p:nvPr/>
          </p:nvSpPr>
          <p:spPr>
            <a:xfrm>
              <a:off x="3269875" y="3210400"/>
              <a:ext cx="484500" cy="483175"/>
            </a:xfrm>
            <a:custGeom>
              <a:rect b="b" l="l" r="r" t="t"/>
              <a:pathLst>
                <a:path extrusionOk="0" h="19327" w="19380">
                  <a:moveTo>
                    <a:pt x="9690" y="1208"/>
                  </a:moveTo>
                  <a:lnTo>
                    <a:pt x="11426" y="2126"/>
                  </a:lnTo>
                  <a:cubicBezTo>
                    <a:pt x="11507" y="2168"/>
                    <a:pt x="11598" y="2192"/>
                    <a:pt x="11692" y="2192"/>
                  </a:cubicBezTo>
                  <a:lnTo>
                    <a:pt x="13651" y="2192"/>
                  </a:lnTo>
                  <a:lnTo>
                    <a:pt x="14765" y="3817"/>
                  </a:lnTo>
                  <a:cubicBezTo>
                    <a:pt x="14817" y="3892"/>
                    <a:pt x="14886" y="3955"/>
                    <a:pt x="14968" y="3998"/>
                  </a:cubicBezTo>
                  <a:lnTo>
                    <a:pt x="16704" y="4916"/>
                  </a:lnTo>
                  <a:lnTo>
                    <a:pt x="16939" y="6878"/>
                  </a:lnTo>
                  <a:cubicBezTo>
                    <a:pt x="16952" y="6969"/>
                    <a:pt x="16985" y="7056"/>
                    <a:pt x="17036" y="7132"/>
                  </a:cubicBezTo>
                  <a:lnTo>
                    <a:pt x="18150" y="8759"/>
                  </a:lnTo>
                  <a:lnTo>
                    <a:pt x="17456" y="10610"/>
                  </a:lnTo>
                  <a:cubicBezTo>
                    <a:pt x="17423" y="10695"/>
                    <a:pt x="17410" y="10785"/>
                    <a:pt x="17423" y="10876"/>
                  </a:cubicBezTo>
                  <a:lnTo>
                    <a:pt x="17658" y="12842"/>
                  </a:lnTo>
                  <a:lnTo>
                    <a:pt x="16188" y="14155"/>
                  </a:lnTo>
                  <a:cubicBezTo>
                    <a:pt x="16121" y="14216"/>
                    <a:pt x="16067" y="14291"/>
                    <a:pt x="16037" y="14379"/>
                  </a:cubicBezTo>
                  <a:lnTo>
                    <a:pt x="15339" y="16226"/>
                  </a:lnTo>
                  <a:lnTo>
                    <a:pt x="13437" y="16701"/>
                  </a:lnTo>
                  <a:cubicBezTo>
                    <a:pt x="13346" y="16722"/>
                    <a:pt x="13265" y="16764"/>
                    <a:pt x="13195" y="16827"/>
                  </a:cubicBezTo>
                  <a:lnTo>
                    <a:pt x="11728" y="18138"/>
                  </a:lnTo>
                  <a:lnTo>
                    <a:pt x="9826" y="17664"/>
                  </a:lnTo>
                  <a:cubicBezTo>
                    <a:pt x="9782" y="17653"/>
                    <a:pt x="9736" y="17648"/>
                    <a:pt x="9690" y="17648"/>
                  </a:cubicBezTo>
                  <a:cubicBezTo>
                    <a:pt x="9644" y="17648"/>
                    <a:pt x="9598" y="17653"/>
                    <a:pt x="9554" y="17664"/>
                  </a:cubicBezTo>
                  <a:lnTo>
                    <a:pt x="7652" y="18138"/>
                  </a:lnTo>
                  <a:lnTo>
                    <a:pt x="6184" y="16827"/>
                  </a:lnTo>
                  <a:cubicBezTo>
                    <a:pt x="6115" y="16767"/>
                    <a:pt x="6033" y="16722"/>
                    <a:pt x="5943" y="16701"/>
                  </a:cubicBezTo>
                  <a:lnTo>
                    <a:pt x="4040" y="16226"/>
                  </a:lnTo>
                  <a:lnTo>
                    <a:pt x="3343" y="14379"/>
                  </a:lnTo>
                  <a:cubicBezTo>
                    <a:pt x="3313" y="14291"/>
                    <a:pt x="3258" y="14216"/>
                    <a:pt x="3192" y="14155"/>
                  </a:cubicBezTo>
                  <a:lnTo>
                    <a:pt x="1721" y="12842"/>
                  </a:lnTo>
                  <a:lnTo>
                    <a:pt x="1960" y="10879"/>
                  </a:lnTo>
                  <a:cubicBezTo>
                    <a:pt x="1969" y="10788"/>
                    <a:pt x="1960" y="10695"/>
                    <a:pt x="1927" y="10610"/>
                  </a:cubicBezTo>
                  <a:lnTo>
                    <a:pt x="1229" y="8762"/>
                  </a:lnTo>
                  <a:lnTo>
                    <a:pt x="2346" y="7132"/>
                  </a:lnTo>
                  <a:cubicBezTo>
                    <a:pt x="2398" y="7056"/>
                    <a:pt x="2428" y="6969"/>
                    <a:pt x="2440" y="6878"/>
                  </a:cubicBezTo>
                  <a:lnTo>
                    <a:pt x="2679" y="4916"/>
                  </a:lnTo>
                  <a:lnTo>
                    <a:pt x="4415" y="3998"/>
                  </a:lnTo>
                  <a:cubicBezTo>
                    <a:pt x="4493" y="3955"/>
                    <a:pt x="4563" y="3892"/>
                    <a:pt x="4617" y="3817"/>
                  </a:cubicBezTo>
                  <a:lnTo>
                    <a:pt x="5731" y="2192"/>
                  </a:lnTo>
                  <a:lnTo>
                    <a:pt x="7691" y="2192"/>
                  </a:lnTo>
                  <a:cubicBezTo>
                    <a:pt x="7781" y="2192"/>
                    <a:pt x="7872" y="2168"/>
                    <a:pt x="7954" y="2126"/>
                  </a:cubicBezTo>
                  <a:lnTo>
                    <a:pt x="9690" y="1208"/>
                  </a:lnTo>
                  <a:close/>
                  <a:moveTo>
                    <a:pt x="9690" y="1"/>
                  </a:moveTo>
                  <a:cubicBezTo>
                    <a:pt x="9599" y="1"/>
                    <a:pt x="9509" y="23"/>
                    <a:pt x="9427" y="66"/>
                  </a:cubicBezTo>
                  <a:lnTo>
                    <a:pt x="7549" y="1057"/>
                  </a:lnTo>
                  <a:lnTo>
                    <a:pt x="5432" y="1057"/>
                  </a:lnTo>
                  <a:cubicBezTo>
                    <a:pt x="5245" y="1057"/>
                    <a:pt x="5070" y="1150"/>
                    <a:pt x="4964" y="1304"/>
                  </a:cubicBezTo>
                  <a:lnTo>
                    <a:pt x="3760" y="3062"/>
                  </a:lnTo>
                  <a:lnTo>
                    <a:pt x="1885" y="4052"/>
                  </a:lnTo>
                  <a:cubicBezTo>
                    <a:pt x="1721" y="4140"/>
                    <a:pt x="1610" y="4300"/>
                    <a:pt x="1586" y="4484"/>
                  </a:cubicBezTo>
                  <a:lnTo>
                    <a:pt x="1332" y="6607"/>
                  </a:lnTo>
                  <a:lnTo>
                    <a:pt x="127" y="8364"/>
                  </a:lnTo>
                  <a:cubicBezTo>
                    <a:pt x="22" y="8515"/>
                    <a:pt x="0" y="8711"/>
                    <a:pt x="67" y="8883"/>
                  </a:cubicBezTo>
                  <a:lnTo>
                    <a:pt x="819" y="10882"/>
                  </a:lnTo>
                  <a:lnTo>
                    <a:pt x="562" y="13002"/>
                  </a:lnTo>
                  <a:cubicBezTo>
                    <a:pt x="538" y="13186"/>
                    <a:pt x="607" y="13370"/>
                    <a:pt x="746" y="13494"/>
                  </a:cubicBezTo>
                  <a:lnTo>
                    <a:pt x="2331" y="14910"/>
                  </a:lnTo>
                  <a:lnTo>
                    <a:pt x="3083" y="16906"/>
                  </a:lnTo>
                  <a:cubicBezTo>
                    <a:pt x="3150" y="17081"/>
                    <a:pt x="3298" y="17211"/>
                    <a:pt x="3476" y="17256"/>
                  </a:cubicBezTo>
                  <a:lnTo>
                    <a:pt x="5535" y="17766"/>
                  </a:lnTo>
                  <a:lnTo>
                    <a:pt x="7120" y="19183"/>
                  </a:lnTo>
                  <a:cubicBezTo>
                    <a:pt x="7225" y="19276"/>
                    <a:pt x="7360" y="19326"/>
                    <a:pt x="7498" y="19326"/>
                  </a:cubicBezTo>
                  <a:cubicBezTo>
                    <a:pt x="7543" y="19326"/>
                    <a:pt x="7589" y="19321"/>
                    <a:pt x="7634" y="19309"/>
                  </a:cubicBezTo>
                  <a:lnTo>
                    <a:pt x="9690" y="18796"/>
                  </a:lnTo>
                  <a:lnTo>
                    <a:pt x="11746" y="19306"/>
                  </a:lnTo>
                  <a:cubicBezTo>
                    <a:pt x="11791" y="19318"/>
                    <a:pt x="11837" y="19324"/>
                    <a:pt x="11882" y="19324"/>
                  </a:cubicBezTo>
                  <a:cubicBezTo>
                    <a:pt x="12021" y="19324"/>
                    <a:pt x="12157" y="19273"/>
                    <a:pt x="12259" y="19180"/>
                  </a:cubicBezTo>
                  <a:lnTo>
                    <a:pt x="13845" y="17763"/>
                  </a:lnTo>
                  <a:lnTo>
                    <a:pt x="15901" y="17253"/>
                  </a:lnTo>
                  <a:cubicBezTo>
                    <a:pt x="16082" y="17208"/>
                    <a:pt x="16230" y="17078"/>
                    <a:pt x="16296" y="16903"/>
                  </a:cubicBezTo>
                  <a:lnTo>
                    <a:pt x="17048" y="14907"/>
                  </a:lnTo>
                  <a:lnTo>
                    <a:pt x="18633" y="13491"/>
                  </a:lnTo>
                  <a:cubicBezTo>
                    <a:pt x="18769" y="13367"/>
                    <a:pt x="18839" y="13183"/>
                    <a:pt x="18818" y="12999"/>
                  </a:cubicBezTo>
                  <a:lnTo>
                    <a:pt x="18561" y="10879"/>
                  </a:lnTo>
                  <a:lnTo>
                    <a:pt x="19313" y="8880"/>
                  </a:lnTo>
                  <a:cubicBezTo>
                    <a:pt x="19379" y="8708"/>
                    <a:pt x="19355" y="8515"/>
                    <a:pt x="19249" y="8361"/>
                  </a:cubicBezTo>
                  <a:lnTo>
                    <a:pt x="18048" y="6607"/>
                  </a:lnTo>
                  <a:lnTo>
                    <a:pt x="17794" y="4484"/>
                  </a:lnTo>
                  <a:cubicBezTo>
                    <a:pt x="17770" y="4300"/>
                    <a:pt x="17658" y="4140"/>
                    <a:pt x="17495" y="4052"/>
                  </a:cubicBezTo>
                  <a:lnTo>
                    <a:pt x="15620" y="3059"/>
                  </a:lnTo>
                  <a:lnTo>
                    <a:pt x="14415" y="1301"/>
                  </a:lnTo>
                  <a:cubicBezTo>
                    <a:pt x="14310" y="1147"/>
                    <a:pt x="14134" y="1057"/>
                    <a:pt x="13947" y="1057"/>
                  </a:cubicBezTo>
                  <a:lnTo>
                    <a:pt x="11831" y="1057"/>
                  </a:lnTo>
                  <a:lnTo>
                    <a:pt x="9955" y="66"/>
                  </a:lnTo>
                  <a:cubicBezTo>
                    <a:pt x="9872" y="23"/>
                    <a:pt x="9781" y="1"/>
                    <a:pt x="9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1" name="Google Shape;301;p41"/>
          <p:cNvGrpSpPr/>
          <p:nvPr/>
        </p:nvGrpSpPr>
        <p:grpSpPr>
          <a:xfrm>
            <a:off x="4506074" y="3254069"/>
            <a:ext cx="131802" cy="319427"/>
            <a:chOff x="3985700" y="3210375"/>
            <a:chExt cx="241750" cy="484200"/>
          </a:xfrm>
        </p:grpSpPr>
        <p:sp>
          <p:nvSpPr>
            <p:cNvPr id="302" name="Google Shape;302;p41"/>
            <p:cNvSpPr/>
            <p:nvPr/>
          </p:nvSpPr>
          <p:spPr>
            <a:xfrm>
              <a:off x="4042700" y="3294475"/>
              <a:ext cx="127750" cy="339425"/>
            </a:xfrm>
            <a:custGeom>
              <a:rect b="b" l="l" r="r" t="t"/>
              <a:pathLst>
                <a:path extrusionOk="0" h="13577" w="5110">
                  <a:moveTo>
                    <a:pt x="2554" y="9854"/>
                  </a:moveTo>
                  <a:cubicBezTo>
                    <a:pt x="2721" y="9854"/>
                    <a:pt x="2890" y="9887"/>
                    <a:pt x="3050" y="9953"/>
                  </a:cubicBezTo>
                  <a:cubicBezTo>
                    <a:pt x="3533" y="10155"/>
                    <a:pt x="3850" y="10626"/>
                    <a:pt x="3850" y="11151"/>
                  </a:cubicBezTo>
                  <a:cubicBezTo>
                    <a:pt x="3850" y="11864"/>
                    <a:pt x="3271" y="12444"/>
                    <a:pt x="2555" y="12447"/>
                  </a:cubicBezTo>
                  <a:cubicBezTo>
                    <a:pt x="2030" y="12447"/>
                    <a:pt x="1558" y="12130"/>
                    <a:pt x="1356" y="11647"/>
                  </a:cubicBezTo>
                  <a:cubicBezTo>
                    <a:pt x="1157" y="11164"/>
                    <a:pt x="1269" y="10605"/>
                    <a:pt x="1637" y="10234"/>
                  </a:cubicBezTo>
                  <a:cubicBezTo>
                    <a:pt x="1885" y="9985"/>
                    <a:pt x="2217" y="9854"/>
                    <a:pt x="2554" y="9854"/>
                  </a:cubicBezTo>
                  <a:close/>
                  <a:moveTo>
                    <a:pt x="2555" y="1"/>
                  </a:moveTo>
                  <a:cubicBezTo>
                    <a:pt x="2241" y="1"/>
                    <a:pt x="1990" y="254"/>
                    <a:pt x="1990" y="565"/>
                  </a:cubicBezTo>
                  <a:lnTo>
                    <a:pt x="1990" y="8790"/>
                  </a:lnTo>
                  <a:cubicBezTo>
                    <a:pt x="792" y="9077"/>
                    <a:pt x="0" y="10215"/>
                    <a:pt x="145" y="11435"/>
                  </a:cubicBezTo>
                  <a:cubicBezTo>
                    <a:pt x="287" y="12658"/>
                    <a:pt x="1326" y="13576"/>
                    <a:pt x="2555" y="13576"/>
                  </a:cubicBezTo>
                  <a:cubicBezTo>
                    <a:pt x="3784" y="13576"/>
                    <a:pt x="4823" y="12658"/>
                    <a:pt x="4964" y="11435"/>
                  </a:cubicBezTo>
                  <a:cubicBezTo>
                    <a:pt x="5109" y="10215"/>
                    <a:pt x="4318" y="9077"/>
                    <a:pt x="3123" y="8790"/>
                  </a:cubicBezTo>
                  <a:lnTo>
                    <a:pt x="3123" y="565"/>
                  </a:lnTo>
                  <a:cubicBezTo>
                    <a:pt x="3123" y="254"/>
                    <a:pt x="2869" y="1"/>
                    <a:pt x="2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3" name="Google Shape;303;p41"/>
            <p:cNvSpPr/>
            <p:nvPr/>
          </p:nvSpPr>
          <p:spPr>
            <a:xfrm>
              <a:off x="3985700" y="3210375"/>
              <a:ext cx="241750" cy="484200"/>
            </a:xfrm>
            <a:custGeom>
              <a:rect b="b" l="l" r="r" t="t"/>
              <a:pathLst>
                <a:path extrusionOk="0" h="19368" w="9670">
                  <a:moveTo>
                    <a:pt x="4835" y="1133"/>
                  </a:moveTo>
                  <a:cubicBezTo>
                    <a:pt x="5792" y="1133"/>
                    <a:pt x="6571" y="1909"/>
                    <a:pt x="6571" y="2869"/>
                  </a:cubicBezTo>
                  <a:lnTo>
                    <a:pt x="6574" y="10853"/>
                  </a:lnTo>
                  <a:lnTo>
                    <a:pt x="6574" y="10871"/>
                  </a:lnTo>
                  <a:cubicBezTo>
                    <a:pt x="6568" y="11073"/>
                    <a:pt x="6668" y="11260"/>
                    <a:pt x="6837" y="11369"/>
                  </a:cubicBezTo>
                  <a:cubicBezTo>
                    <a:pt x="7869" y="12027"/>
                    <a:pt x="8513" y="13232"/>
                    <a:pt x="8513" y="14512"/>
                  </a:cubicBezTo>
                  <a:cubicBezTo>
                    <a:pt x="8510" y="16545"/>
                    <a:pt x="6864" y="18190"/>
                    <a:pt x="4835" y="18193"/>
                  </a:cubicBezTo>
                  <a:cubicBezTo>
                    <a:pt x="2803" y="18190"/>
                    <a:pt x="1157" y="16545"/>
                    <a:pt x="1157" y="14515"/>
                  </a:cubicBezTo>
                  <a:cubicBezTo>
                    <a:pt x="1157" y="13280"/>
                    <a:pt x="1818" y="12043"/>
                    <a:pt x="2842" y="11363"/>
                  </a:cubicBezTo>
                  <a:cubicBezTo>
                    <a:pt x="2987" y="11267"/>
                    <a:pt x="3078" y="11110"/>
                    <a:pt x="3093" y="10934"/>
                  </a:cubicBezTo>
                  <a:cubicBezTo>
                    <a:pt x="3096" y="10907"/>
                    <a:pt x="3099" y="10880"/>
                    <a:pt x="3099" y="10856"/>
                  </a:cubicBezTo>
                  <a:lnTo>
                    <a:pt x="3099" y="2869"/>
                  </a:lnTo>
                  <a:cubicBezTo>
                    <a:pt x="3099" y="1909"/>
                    <a:pt x="3875" y="1133"/>
                    <a:pt x="4835" y="1133"/>
                  </a:cubicBezTo>
                  <a:close/>
                  <a:moveTo>
                    <a:pt x="4835" y="1"/>
                  </a:moveTo>
                  <a:cubicBezTo>
                    <a:pt x="3250" y="1"/>
                    <a:pt x="1966" y="1284"/>
                    <a:pt x="1966" y="2869"/>
                  </a:cubicBezTo>
                  <a:lnTo>
                    <a:pt x="1966" y="10596"/>
                  </a:lnTo>
                  <a:cubicBezTo>
                    <a:pt x="750" y="11532"/>
                    <a:pt x="34" y="12979"/>
                    <a:pt x="25" y="14515"/>
                  </a:cubicBezTo>
                  <a:cubicBezTo>
                    <a:pt x="1" y="17188"/>
                    <a:pt x="2163" y="19368"/>
                    <a:pt x="4835" y="19368"/>
                  </a:cubicBezTo>
                  <a:cubicBezTo>
                    <a:pt x="7510" y="19368"/>
                    <a:pt x="9669" y="17188"/>
                    <a:pt x="9648" y="14515"/>
                  </a:cubicBezTo>
                  <a:cubicBezTo>
                    <a:pt x="9648" y="13688"/>
                    <a:pt x="9443" y="12879"/>
                    <a:pt x="9053" y="12151"/>
                  </a:cubicBezTo>
                  <a:cubicBezTo>
                    <a:pt x="8724" y="11541"/>
                    <a:pt x="8265" y="11010"/>
                    <a:pt x="7709" y="10596"/>
                  </a:cubicBezTo>
                  <a:lnTo>
                    <a:pt x="7703" y="2869"/>
                  </a:lnTo>
                  <a:cubicBezTo>
                    <a:pt x="7703" y="1284"/>
                    <a:pt x="6420" y="1"/>
                    <a:pt x="48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4" name="Google Shape;304;p41"/>
          <p:cNvGrpSpPr/>
          <p:nvPr/>
        </p:nvGrpSpPr>
        <p:grpSpPr>
          <a:xfrm>
            <a:off x="4401422" y="1567300"/>
            <a:ext cx="341117" cy="248438"/>
            <a:chOff x="-45665400" y="2703250"/>
            <a:chExt cx="301500" cy="299575"/>
          </a:xfrm>
        </p:grpSpPr>
        <p:sp>
          <p:nvSpPr>
            <p:cNvPr id="305" name="Google Shape;305;p41"/>
            <p:cNvSpPr/>
            <p:nvPr/>
          </p:nvSpPr>
          <p:spPr>
            <a:xfrm>
              <a:off x="-45664625" y="2703250"/>
              <a:ext cx="300725" cy="299575"/>
            </a:xfrm>
            <a:custGeom>
              <a:rect b="b" l="l" r="r" t="t"/>
              <a:pathLst>
                <a:path extrusionOk="0" h="11983" w="12029">
                  <a:moveTo>
                    <a:pt x="9799" y="1271"/>
                  </a:moveTo>
                  <a:lnTo>
                    <a:pt x="4947" y="4926"/>
                  </a:lnTo>
                  <a:lnTo>
                    <a:pt x="1482" y="3823"/>
                  </a:lnTo>
                  <a:lnTo>
                    <a:pt x="9799" y="1271"/>
                  </a:lnTo>
                  <a:close/>
                  <a:moveTo>
                    <a:pt x="9830" y="2153"/>
                  </a:moveTo>
                  <a:lnTo>
                    <a:pt x="6459" y="6627"/>
                  </a:lnTo>
                  <a:lnTo>
                    <a:pt x="4727" y="7257"/>
                  </a:lnTo>
                  <a:lnTo>
                    <a:pt x="5357" y="5524"/>
                  </a:lnTo>
                  <a:lnTo>
                    <a:pt x="9830" y="2153"/>
                  </a:lnTo>
                  <a:close/>
                  <a:moveTo>
                    <a:pt x="10681" y="2153"/>
                  </a:moveTo>
                  <a:lnTo>
                    <a:pt x="8098" y="10439"/>
                  </a:lnTo>
                  <a:lnTo>
                    <a:pt x="6995" y="6973"/>
                  </a:lnTo>
                  <a:lnTo>
                    <a:pt x="10681" y="2153"/>
                  </a:lnTo>
                  <a:close/>
                  <a:moveTo>
                    <a:pt x="11627" y="0"/>
                  </a:moveTo>
                  <a:cubicBezTo>
                    <a:pt x="11596" y="0"/>
                    <a:pt x="11564" y="4"/>
                    <a:pt x="11532" y="11"/>
                  </a:cubicBezTo>
                  <a:lnTo>
                    <a:pt x="221" y="3508"/>
                  </a:lnTo>
                  <a:cubicBezTo>
                    <a:pt x="64" y="3571"/>
                    <a:pt x="1" y="3728"/>
                    <a:pt x="1" y="3886"/>
                  </a:cubicBezTo>
                  <a:cubicBezTo>
                    <a:pt x="1" y="4043"/>
                    <a:pt x="127" y="4138"/>
                    <a:pt x="221" y="4232"/>
                  </a:cubicBezTo>
                  <a:lnTo>
                    <a:pt x="4569" y="5619"/>
                  </a:lnTo>
                  <a:lnTo>
                    <a:pt x="3750" y="7824"/>
                  </a:lnTo>
                  <a:cubicBezTo>
                    <a:pt x="3687" y="7919"/>
                    <a:pt x="3750" y="8076"/>
                    <a:pt x="3813" y="8171"/>
                  </a:cubicBezTo>
                  <a:cubicBezTo>
                    <a:pt x="3880" y="8215"/>
                    <a:pt x="3978" y="8260"/>
                    <a:pt x="4063" y="8260"/>
                  </a:cubicBezTo>
                  <a:cubicBezTo>
                    <a:pt x="4099" y="8260"/>
                    <a:pt x="4132" y="8252"/>
                    <a:pt x="4160" y="8234"/>
                  </a:cubicBezTo>
                  <a:lnTo>
                    <a:pt x="6365" y="7414"/>
                  </a:lnTo>
                  <a:lnTo>
                    <a:pt x="7751" y="11762"/>
                  </a:lnTo>
                  <a:cubicBezTo>
                    <a:pt x="7783" y="11920"/>
                    <a:pt x="7940" y="11983"/>
                    <a:pt x="8098" y="11983"/>
                  </a:cubicBezTo>
                  <a:cubicBezTo>
                    <a:pt x="8255" y="11983"/>
                    <a:pt x="8381" y="11857"/>
                    <a:pt x="8476" y="11762"/>
                  </a:cubicBezTo>
                  <a:lnTo>
                    <a:pt x="11973" y="483"/>
                  </a:lnTo>
                  <a:cubicBezTo>
                    <a:pt x="12029" y="205"/>
                    <a:pt x="11862" y="0"/>
                    <a:pt x="11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1"/>
            <p:cNvSpPr/>
            <p:nvPr/>
          </p:nvSpPr>
          <p:spPr>
            <a:xfrm>
              <a:off x="-45663825" y="2879150"/>
              <a:ext cx="71700" cy="71500"/>
            </a:xfrm>
            <a:custGeom>
              <a:rect b="b" l="l" r="r" t="t"/>
              <a:pathLst>
                <a:path extrusionOk="0" h="2860" w="2868">
                  <a:moveTo>
                    <a:pt x="2517" y="0"/>
                  </a:moveTo>
                  <a:cubicBezTo>
                    <a:pt x="2418" y="0"/>
                    <a:pt x="2316" y="32"/>
                    <a:pt x="2237" y="95"/>
                  </a:cubicBezTo>
                  <a:lnTo>
                    <a:pt x="126" y="2237"/>
                  </a:lnTo>
                  <a:cubicBezTo>
                    <a:pt x="0" y="2363"/>
                    <a:pt x="0" y="2584"/>
                    <a:pt x="126" y="2741"/>
                  </a:cubicBezTo>
                  <a:cubicBezTo>
                    <a:pt x="205" y="2820"/>
                    <a:pt x="300" y="2859"/>
                    <a:pt x="390" y="2859"/>
                  </a:cubicBezTo>
                  <a:cubicBezTo>
                    <a:pt x="481" y="2859"/>
                    <a:pt x="568" y="2820"/>
                    <a:pt x="631" y="2741"/>
                  </a:cubicBezTo>
                  <a:lnTo>
                    <a:pt x="2773" y="630"/>
                  </a:lnTo>
                  <a:cubicBezTo>
                    <a:pt x="2867" y="504"/>
                    <a:pt x="2867" y="252"/>
                    <a:pt x="2773" y="95"/>
                  </a:cubicBezTo>
                  <a:cubicBezTo>
                    <a:pt x="2710" y="32"/>
                    <a:pt x="2615" y="0"/>
                    <a:pt x="2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1"/>
            <p:cNvSpPr/>
            <p:nvPr/>
          </p:nvSpPr>
          <p:spPr>
            <a:xfrm>
              <a:off x="-45613425" y="2929750"/>
              <a:ext cx="71700" cy="71500"/>
            </a:xfrm>
            <a:custGeom>
              <a:rect b="b" l="l" r="r" t="t"/>
              <a:pathLst>
                <a:path extrusionOk="0" h="2860" w="2868">
                  <a:moveTo>
                    <a:pt x="2478" y="1"/>
                  </a:moveTo>
                  <a:cubicBezTo>
                    <a:pt x="2387" y="1"/>
                    <a:pt x="2301" y="40"/>
                    <a:pt x="2238" y="119"/>
                  </a:cubicBezTo>
                  <a:lnTo>
                    <a:pt x="127" y="2261"/>
                  </a:lnTo>
                  <a:cubicBezTo>
                    <a:pt x="1" y="2387"/>
                    <a:pt x="1" y="2608"/>
                    <a:pt x="127" y="2765"/>
                  </a:cubicBezTo>
                  <a:cubicBezTo>
                    <a:pt x="190" y="2828"/>
                    <a:pt x="276" y="2860"/>
                    <a:pt x="367" y="2860"/>
                  </a:cubicBezTo>
                  <a:cubicBezTo>
                    <a:pt x="458" y="2860"/>
                    <a:pt x="552" y="2828"/>
                    <a:pt x="631" y="2765"/>
                  </a:cubicBezTo>
                  <a:lnTo>
                    <a:pt x="2742" y="654"/>
                  </a:lnTo>
                  <a:cubicBezTo>
                    <a:pt x="2868" y="528"/>
                    <a:pt x="2868" y="276"/>
                    <a:pt x="2742" y="119"/>
                  </a:cubicBezTo>
                  <a:cubicBezTo>
                    <a:pt x="2663" y="40"/>
                    <a:pt x="2568" y="1"/>
                    <a:pt x="24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1"/>
            <p:cNvSpPr/>
            <p:nvPr/>
          </p:nvSpPr>
          <p:spPr>
            <a:xfrm>
              <a:off x="-45665400" y="2923050"/>
              <a:ext cx="81150" cy="79000"/>
            </a:xfrm>
            <a:custGeom>
              <a:rect b="b" l="l" r="r" t="t"/>
              <a:pathLst>
                <a:path extrusionOk="0" h="3160" w="3246">
                  <a:moveTo>
                    <a:pt x="2859" y="1"/>
                  </a:moveTo>
                  <a:cubicBezTo>
                    <a:pt x="2765" y="1"/>
                    <a:pt x="2663" y="24"/>
                    <a:pt x="2584" y="72"/>
                  </a:cubicBezTo>
                  <a:lnTo>
                    <a:pt x="95" y="2561"/>
                  </a:lnTo>
                  <a:cubicBezTo>
                    <a:pt x="0" y="2687"/>
                    <a:pt x="0" y="2907"/>
                    <a:pt x="95" y="3065"/>
                  </a:cubicBezTo>
                  <a:cubicBezTo>
                    <a:pt x="158" y="3128"/>
                    <a:pt x="252" y="3159"/>
                    <a:pt x="351" y="3159"/>
                  </a:cubicBezTo>
                  <a:cubicBezTo>
                    <a:pt x="449" y="3159"/>
                    <a:pt x="552" y="3128"/>
                    <a:pt x="631" y="3065"/>
                  </a:cubicBezTo>
                  <a:lnTo>
                    <a:pt x="3088" y="607"/>
                  </a:lnTo>
                  <a:cubicBezTo>
                    <a:pt x="3245" y="450"/>
                    <a:pt x="3245" y="229"/>
                    <a:pt x="3088" y="72"/>
                  </a:cubicBezTo>
                  <a:cubicBezTo>
                    <a:pt x="3041" y="24"/>
                    <a:pt x="2954" y="1"/>
                    <a:pt x="28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9" name="Google Shape;309;p41"/>
          <p:cNvGrpSpPr/>
          <p:nvPr/>
        </p:nvGrpSpPr>
        <p:grpSpPr>
          <a:xfrm>
            <a:off x="1609262" y="3337476"/>
            <a:ext cx="273137" cy="248453"/>
            <a:chOff x="-16817100" y="2801175"/>
            <a:chExt cx="305625" cy="303250"/>
          </a:xfrm>
        </p:grpSpPr>
        <p:sp>
          <p:nvSpPr>
            <p:cNvPr id="310" name="Google Shape;310;p41"/>
            <p:cNvSpPr/>
            <p:nvPr/>
          </p:nvSpPr>
          <p:spPr>
            <a:xfrm>
              <a:off x="-16817100" y="2801175"/>
              <a:ext cx="305625" cy="232375"/>
            </a:xfrm>
            <a:custGeom>
              <a:rect b="b" l="l" r="r" t="t"/>
              <a:pathLst>
                <a:path extrusionOk="0" h="9295" w="12225">
                  <a:moveTo>
                    <a:pt x="8633" y="1418"/>
                  </a:moveTo>
                  <a:lnTo>
                    <a:pt x="8633" y="7152"/>
                  </a:lnTo>
                  <a:cubicBezTo>
                    <a:pt x="8507" y="7152"/>
                    <a:pt x="8381" y="7120"/>
                    <a:pt x="8286" y="7120"/>
                  </a:cubicBezTo>
                  <a:cubicBezTo>
                    <a:pt x="8034" y="7120"/>
                    <a:pt x="7845" y="7152"/>
                    <a:pt x="7656" y="7247"/>
                  </a:cubicBezTo>
                  <a:cubicBezTo>
                    <a:pt x="7373" y="6837"/>
                    <a:pt x="6963" y="6522"/>
                    <a:pt x="6491" y="6459"/>
                  </a:cubicBezTo>
                  <a:lnTo>
                    <a:pt x="6491" y="4600"/>
                  </a:lnTo>
                  <a:cubicBezTo>
                    <a:pt x="6491" y="4411"/>
                    <a:pt x="6333" y="4254"/>
                    <a:pt x="6144" y="4254"/>
                  </a:cubicBezTo>
                  <a:cubicBezTo>
                    <a:pt x="5955" y="4254"/>
                    <a:pt x="5798" y="4411"/>
                    <a:pt x="5798" y="4600"/>
                  </a:cubicBezTo>
                  <a:lnTo>
                    <a:pt x="5798" y="6459"/>
                  </a:lnTo>
                  <a:cubicBezTo>
                    <a:pt x="5325" y="6522"/>
                    <a:pt x="4884" y="6837"/>
                    <a:pt x="4663" y="7247"/>
                  </a:cubicBezTo>
                  <a:cubicBezTo>
                    <a:pt x="4443" y="7152"/>
                    <a:pt x="4222" y="7120"/>
                    <a:pt x="4033" y="7120"/>
                  </a:cubicBezTo>
                  <a:cubicBezTo>
                    <a:pt x="3907" y="7120"/>
                    <a:pt x="3781" y="7120"/>
                    <a:pt x="3655" y="7152"/>
                  </a:cubicBezTo>
                  <a:lnTo>
                    <a:pt x="3655" y="1418"/>
                  </a:lnTo>
                  <a:lnTo>
                    <a:pt x="4380" y="1418"/>
                  </a:lnTo>
                  <a:lnTo>
                    <a:pt x="4380" y="2458"/>
                  </a:lnTo>
                  <a:cubicBezTo>
                    <a:pt x="4380" y="2678"/>
                    <a:pt x="4537" y="2836"/>
                    <a:pt x="4726" y="2836"/>
                  </a:cubicBezTo>
                  <a:cubicBezTo>
                    <a:pt x="4915" y="2836"/>
                    <a:pt x="5073" y="2678"/>
                    <a:pt x="5073" y="2458"/>
                  </a:cubicBezTo>
                  <a:lnTo>
                    <a:pt x="5073" y="1418"/>
                  </a:lnTo>
                  <a:lnTo>
                    <a:pt x="5798" y="1418"/>
                  </a:lnTo>
                  <a:lnTo>
                    <a:pt x="5798" y="3182"/>
                  </a:lnTo>
                  <a:cubicBezTo>
                    <a:pt x="5798" y="3371"/>
                    <a:pt x="5955" y="3529"/>
                    <a:pt x="6144" y="3529"/>
                  </a:cubicBezTo>
                  <a:cubicBezTo>
                    <a:pt x="6333" y="3529"/>
                    <a:pt x="6491" y="3371"/>
                    <a:pt x="6491" y="3182"/>
                  </a:cubicBezTo>
                  <a:lnTo>
                    <a:pt x="6491" y="1418"/>
                  </a:lnTo>
                  <a:lnTo>
                    <a:pt x="7215" y="1418"/>
                  </a:lnTo>
                  <a:lnTo>
                    <a:pt x="7215" y="2458"/>
                  </a:lnTo>
                  <a:cubicBezTo>
                    <a:pt x="7215" y="2678"/>
                    <a:pt x="7373" y="2836"/>
                    <a:pt x="7562" y="2836"/>
                  </a:cubicBezTo>
                  <a:cubicBezTo>
                    <a:pt x="7751" y="2836"/>
                    <a:pt x="7940" y="2678"/>
                    <a:pt x="7940" y="2458"/>
                  </a:cubicBezTo>
                  <a:lnTo>
                    <a:pt x="7940" y="1418"/>
                  </a:lnTo>
                  <a:close/>
                  <a:moveTo>
                    <a:pt x="6144" y="7120"/>
                  </a:moveTo>
                  <a:cubicBezTo>
                    <a:pt x="6585" y="7120"/>
                    <a:pt x="7026" y="7404"/>
                    <a:pt x="7184" y="7845"/>
                  </a:cubicBezTo>
                  <a:cubicBezTo>
                    <a:pt x="7227" y="7998"/>
                    <a:pt x="7378" y="8091"/>
                    <a:pt x="7528" y="8091"/>
                  </a:cubicBezTo>
                  <a:cubicBezTo>
                    <a:pt x="7595" y="8091"/>
                    <a:pt x="7662" y="8073"/>
                    <a:pt x="7719" y="8034"/>
                  </a:cubicBezTo>
                  <a:cubicBezTo>
                    <a:pt x="7877" y="7908"/>
                    <a:pt x="8129" y="7845"/>
                    <a:pt x="8318" y="7845"/>
                  </a:cubicBezTo>
                  <a:cubicBezTo>
                    <a:pt x="8790" y="7845"/>
                    <a:pt x="9169" y="8160"/>
                    <a:pt x="9326" y="8538"/>
                  </a:cubicBezTo>
                  <a:lnTo>
                    <a:pt x="3025" y="8538"/>
                  </a:lnTo>
                  <a:cubicBezTo>
                    <a:pt x="3120" y="8160"/>
                    <a:pt x="3498" y="7845"/>
                    <a:pt x="3970" y="7845"/>
                  </a:cubicBezTo>
                  <a:cubicBezTo>
                    <a:pt x="4191" y="7845"/>
                    <a:pt x="4411" y="7908"/>
                    <a:pt x="4569" y="8034"/>
                  </a:cubicBezTo>
                  <a:cubicBezTo>
                    <a:pt x="4624" y="8071"/>
                    <a:pt x="4680" y="8086"/>
                    <a:pt x="4741" y="8086"/>
                  </a:cubicBezTo>
                  <a:cubicBezTo>
                    <a:pt x="4785" y="8086"/>
                    <a:pt x="4832" y="8079"/>
                    <a:pt x="4884" y="8066"/>
                  </a:cubicBezTo>
                  <a:cubicBezTo>
                    <a:pt x="5010" y="8034"/>
                    <a:pt x="5073" y="7940"/>
                    <a:pt x="5136" y="7845"/>
                  </a:cubicBezTo>
                  <a:cubicBezTo>
                    <a:pt x="5293" y="7404"/>
                    <a:pt x="5671" y="7120"/>
                    <a:pt x="6144" y="7120"/>
                  </a:cubicBezTo>
                  <a:close/>
                  <a:moveTo>
                    <a:pt x="9704" y="694"/>
                  </a:moveTo>
                  <a:cubicBezTo>
                    <a:pt x="9893" y="694"/>
                    <a:pt x="10051" y="851"/>
                    <a:pt x="10051" y="1072"/>
                  </a:cubicBezTo>
                  <a:lnTo>
                    <a:pt x="10051" y="6049"/>
                  </a:lnTo>
                  <a:cubicBezTo>
                    <a:pt x="10051" y="6270"/>
                    <a:pt x="10208" y="6427"/>
                    <a:pt x="10397" y="6427"/>
                  </a:cubicBezTo>
                  <a:cubicBezTo>
                    <a:pt x="10618" y="6427"/>
                    <a:pt x="10775" y="6270"/>
                    <a:pt x="10775" y="6049"/>
                  </a:cubicBezTo>
                  <a:lnTo>
                    <a:pt x="10775" y="2111"/>
                  </a:lnTo>
                  <a:lnTo>
                    <a:pt x="11122" y="2111"/>
                  </a:lnTo>
                  <a:cubicBezTo>
                    <a:pt x="11311" y="2111"/>
                    <a:pt x="11500" y="2269"/>
                    <a:pt x="11500" y="2489"/>
                  </a:cubicBezTo>
                  <a:lnTo>
                    <a:pt x="11500" y="8538"/>
                  </a:lnTo>
                  <a:lnTo>
                    <a:pt x="10019" y="8538"/>
                  </a:lnTo>
                  <a:cubicBezTo>
                    <a:pt x="9925" y="8097"/>
                    <a:pt x="9641" y="7719"/>
                    <a:pt x="9326" y="7467"/>
                  </a:cubicBezTo>
                  <a:lnTo>
                    <a:pt x="9326" y="1072"/>
                  </a:lnTo>
                  <a:cubicBezTo>
                    <a:pt x="9326" y="851"/>
                    <a:pt x="9515" y="694"/>
                    <a:pt x="9704" y="694"/>
                  </a:cubicBezTo>
                  <a:close/>
                  <a:moveTo>
                    <a:pt x="2584" y="694"/>
                  </a:moveTo>
                  <a:cubicBezTo>
                    <a:pt x="2773" y="694"/>
                    <a:pt x="2931" y="851"/>
                    <a:pt x="2931" y="1072"/>
                  </a:cubicBezTo>
                  <a:lnTo>
                    <a:pt x="2931" y="7530"/>
                  </a:lnTo>
                  <a:cubicBezTo>
                    <a:pt x="2584" y="7782"/>
                    <a:pt x="2332" y="8160"/>
                    <a:pt x="2269" y="8570"/>
                  </a:cubicBezTo>
                  <a:lnTo>
                    <a:pt x="757" y="8570"/>
                  </a:lnTo>
                  <a:lnTo>
                    <a:pt x="757" y="2489"/>
                  </a:lnTo>
                  <a:cubicBezTo>
                    <a:pt x="757" y="2269"/>
                    <a:pt x="946" y="2111"/>
                    <a:pt x="1135" y="2111"/>
                  </a:cubicBezTo>
                  <a:lnTo>
                    <a:pt x="1513" y="2111"/>
                  </a:lnTo>
                  <a:lnTo>
                    <a:pt x="1513" y="6049"/>
                  </a:lnTo>
                  <a:cubicBezTo>
                    <a:pt x="1513" y="6270"/>
                    <a:pt x="1670" y="6427"/>
                    <a:pt x="1859" y="6427"/>
                  </a:cubicBezTo>
                  <a:cubicBezTo>
                    <a:pt x="2048" y="6427"/>
                    <a:pt x="2206" y="6270"/>
                    <a:pt x="2206" y="6049"/>
                  </a:cubicBezTo>
                  <a:lnTo>
                    <a:pt x="2206" y="1072"/>
                  </a:lnTo>
                  <a:cubicBezTo>
                    <a:pt x="2206" y="851"/>
                    <a:pt x="2363" y="694"/>
                    <a:pt x="2584" y="694"/>
                  </a:cubicBezTo>
                  <a:close/>
                  <a:moveTo>
                    <a:pt x="2521" y="0"/>
                  </a:moveTo>
                  <a:cubicBezTo>
                    <a:pt x="1922" y="0"/>
                    <a:pt x="1450" y="473"/>
                    <a:pt x="1450" y="1072"/>
                  </a:cubicBezTo>
                  <a:lnTo>
                    <a:pt x="1450" y="1418"/>
                  </a:lnTo>
                  <a:lnTo>
                    <a:pt x="1103" y="1418"/>
                  </a:lnTo>
                  <a:cubicBezTo>
                    <a:pt x="505" y="1418"/>
                    <a:pt x="1" y="1891"/>
                    <a:pt x="1" y="2489"/>
                  </a:cubicBezTo>
                  <a:lnTo>
                    <a:pt x="1" y="8948"/>
                  </a:lnTo>
                  <a:cubicBezTo>
                    <a:pt x="1" y="9137"/>
                    <a:pt x="158" y="9294"/>
                    <a:pt x="347" y="9294"/>
                  </a:cubicBezTo>
                  <a:lnTo>
                    <a:pt x="11815" y="9294"/>
                  </a:lnTo>
                  <a:cubicBezTo>
                    <a:pt x="12004" y="9294"/>
                    <a:pt x="12162" y="9137"/>
                    <a:pt x="12162" y="8948"/>
                  </a:cubicBezTo>
                  <a:lnTo>
                    <a:pt x="12162" y="2489"/>
                  </a:lnTo>
                  <a:cubicBezTo>
                    <a:pt x="12225" y="1891"/>
                    <a:pt x="11689" y="1418"/>
                    <a:pt x="11122" y="1418"/>
                  </a:cubicBezTo>
                  <a:lnTo>
                    <a:pt x="10744" y="1418"/>
                  </a:lnTo>
                  <a:lnTo>
                    <a:pt x="10744" y="1072"/>
                  </a:lnTo>
                  <a:cubicBezTo>
                    <a:pt x="10744" y="473"/>
                    <a:pt x="10271" y="0"/>
                    <a:pt x="9704" y="0"/>
                  </a:cubicBezTo>
                  <a:cubicBezTo>
                    <a:pt x="9232" y="0"/>
                    <a:pt x="8822" y="315"/>
                    <a:pt x="8664" y="694"/>
                  </a:cubicBezTo>
                  <a:lnTo>
                    <a:pt x="3561" y="694"/>
                  </a:lnTo>
                  <a:cubicBezTo>
                    <a:pt x="3403" y="284"/>
                    <a:pt x="2994" y="0"/>
                    <a:pt x="2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1"/>
            <p:cNvSpPr/>
            <p:nvPr/>
          </p:nvSpPr>
          <p:spPr>
            <a:xfrm>
              <a:off x="-16636725" y="2889375"/>
              <a:ext cx="18125" cy="72500"/>
            </a:xfrm>
            <a:custGeom>
              <a:rect b="b" l="l" r="r" t="t"/>
              <a:pathLst>
                <a:path extrusionOk="0" h="2900" w="725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2521"/>
                  </a:lnTo>
                  <a:cubicBezTo>
                    <a:pt x="0" y="2742"/>
                    <a:pt x="158" y="2899"/>
                    <a:pt x="347" y="2899"/>
                  </a:cubicBezTo>
                  <a:cubicBezTo>
                    <a:pt x="536" y="2899"/>
                    <a:pt x="725" y="2742"/>
                    <a:pt x="725" y="2521"/>
                  </a:cubicBezTo>
                  <a:lnTo>
                    <a:pt x="725" y="379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1"/>
            <p:cNvSpPr/>
            <p:nvPr/>
          </p:nvSpPr>
          <p:spPr>
            <a:xfrm>
              <a:off x="-16708400" y="2889375"/>
              <a:ext cx="17350" cy="72500"/>
            </a:xfrm>
            <a:custGeom>
              <a:rect b="b" l="l" r="r" t="t"/>
              <a:pathLst>
                <a:path extrusionOk="0" h="2900" w="694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2521"/>
                  </a:lnTo>
                  <a:cubicBezTo>
                    <a:pt x="0" y="2742"/>
                    <a:pt x="158" y="2899"/>
                    <a:pt x="347" y="2899"/>
                  </a:cubicBezTo>
                  <a:cubicBezTo>
                    <a:pt x="536" y="2899"/>
                    <a:pt x="693" y="2742"/>
                    <a:pt x="693" y="2521"/>
                  </a:cubicBezTo>
                  <a:lnTo>
                    <a:pt x="693" y="379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41"/>
            <p:cNvSpPr/>
            <p:nvPr/>
          </p:nvSpPr>
          <p:spPr>
            <a:xfrm>
              <a:off x="-16816300" y="3050850"/>
              <a:ext cx="72475" cy="18150"/>
            </a:xfrm>
            <a:custGeom>
              <a:rect b="b" l="l" r="r" t="t"/>
              <a:pathLst>
                <a:path extrusionOk="0" h="726" w="2899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2520" y="725"/>
                  </a:lnTo>
                  <a:cubicBezTo>
                    <a:pt x="2741" y="725"/>
                    <a:pt x="2899" y="568"/>
                    <a:pt x="2899" y="378"/>
                  </a:cubicBezTo>
                  <a:cubicBezTo>
                    <a:pt x="2899" y="158"/>
                    <a:pt x="2741" y="0"/>
                    <a:pt x="2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41"/>
            <p:cNvSpPr/>
            <p:nvPr/>
          </p:nvSpPr>
          <p:spPr>
            <a:xfrm>
              <a:off x="-16779300" y="3086300"/>
              <a:ext cx="88250" cy="18125"/>
            </a:xfrm>
            <a:custGeom>
              <a:rect b="b" l="l" r="r" t="t"/>
              <a:pathLst>
                <a:path extrusionOk="0" h="725" w="353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3183" y="725"/>
                  </a:lnTo>
                  <a:cubicBezTo>
                    <a:pt x="3372" y="725"/>
                    <a:pt x="3529" y="567"/>
                    <a:pt x="3529" y="378"/>
                  </a:cubicBezTo>
                  <a:cubicBezTo>
                    <a:pt x="3529" y="221"/>
                    <a:pt x="3372" y="0"/>
                    <a:pt x="3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1"/>
            <p:cNvSpPr/>
            <p:nvPr/>
          </p:nvSpPr>
          <p:spPr>
            <a:xfrm>
              <a:off x="-16636725" y="3086300"/>
              <a:ext cx="88225" cy="18125"/>
            </a:xfrm>
            <a:custGeom>
              <a:rect b="b" l="l" r="r" t="t"/>
              <a:pathLst>
                <a:path extrusionOk="0" h="725" w="3529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182" y="725"/>
                  </a:lnTo>
                  <a:cubicBezTo>
                    <a:pt x="3371" y="725"/>
                    <a:pt x="3529" y="567"/>
                    <a:pt x="3529" y="378"/>
                  </a:cubicBezTo>
                  <a:cubicBezTo>
                    <a:pt x="3529" y="221"/>
                    <a:pt x="3371" y="0"/>
                    <a:pt x="3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1"/>
            <p:cNvSpPr/>
            <p:nvPr/>
          </p:nvSpPr>
          <p:spPr>
            <a:xfrm>
              <a:off x="-16583950" y="3050850"/>
              <a:ext cx="72475" cy="18150"/>
            </a:xfrm>
            <a:custGeom>
              <a:rect b="b" l="l" r="r" t="t"/>
              <a:pathLst>
                <a:path extrusionOk="0" h="726" w="2899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2520" y="725"/>
                  </a:lnTo>
                  <a:cubicBezTo>
                    <a:pt x="2741" y="725"/>
                    <a:pt x="2899" y="568"/>
                    <a:pt x="2899" y="378"/>
                  </a:cubicBezTo>
                  <a:cubicBezTo>
                    <a:pt x="2899" y="158"/>
                    <a:pt x="2741" y="0"/>
                    <a:pt x="2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1"/>
            <p:cNvSpPr/>
            <p:nvPr/>
          </p:nvSpPr>
          <p:spPr>
            <a:xfrm>
              <a:off x="-16726525" y="3050850"/>
              <a:ext cx="125250" cy="18150"/>
            </a:xfrm>
            <a:custGeom>
              <a:rect b="b" l="l" r="r" t="t"/>
              <a:pathLst>
                <a:path extrusionOk="0" h="726" w="501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4663" y="725"/>
                  </a:lnTo>
                  <a:cubicBezTo>
                    <a:pt x="4852" y="725"/>
                    <a:pt x="5010" y="568"/>
                    <a:pt x="5010" y="378"/>
                  </a:cubicBezTo>
                  <a:cubicBezTo>
                    <a:pt x="5010" y="158"/>
                    <a:pt x="4852" y="0"/>
                    <a:pt x="46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8" name="Google Shape;318;p41"/>
          <p:cNvGrpSpPr/>
          <p:nvPr/>
        </p:nvGrpSpPr>
        <p:grpSpPr>
          <a:xfrm>
            <a:off x="7261556" y="3254072"/>
            <a:ext cx="273153" cy="319437"/>
            <a:chOff x="-40160700" y="2339625"/>
            <a:chExt cx="290650" cy="316650"/>
          </a:xfrm>
        </p:grpSpPr>
        <p:sp>
          <p:nvSpPr>
            <p:cNvPr id="319" name="Google Shape;319;p41"/>
            <p:cNvSpPr/>
            <p:nvPr/>
          </p:nvSpPr>
          <p:spPr>
            <a:xfrm>
              <a:off x="-40005525" y="2552600"/>
              <a:ext cx="70900" cy="62175"/>
            </a:xfrm>
            <a:custGeom>
              <a:rect b="b" l="l" r="r" t="t"/>
              <a:pathLst>
                <a:path extrusionOk="0" h="2487" w="2836">
                  <a:moveTo>
                    <a:pt x="1408" y="807"/>
                  </a:moveTo>
                  <a:cubicBezTo>
                    <a:pt x="1461" y="807"/>
                    <a:pt x="1518" y="817"/>
                    <a:pt x="1575" y="839"/>
                  </a:cubicBezTo>
                  <a:cubicBezTo>
                    <a:pt x="1733" y="902"/>
                    <a:pt x="1796" y="1028"/>
                    <a:pt x="1796" y="1248"/>
                  </a:cubicBezTo>
                  <a:cubicBezTo>
                    <a:pt x="1845" y="1496"/>
                    <a:pt x="1661" y="1666"/>
                    <a:pt x="1442" y="1666"/>
                  </a:cubicBezTo>
                  <a:cubicBezTo>
                    <a:pt x="1383" y="1666"/>
                    <a:pt x="1321" y="1653"/>
                    <a:pt x="1260" y="1626"/>
                  </a:cubicBezTo>
                  <a:cubicBezTo>
                    <a:pt x="1071" y="1563"/>
                    <a:pt x="945" y="1311"/>
                    <a:pt x="1008" y="1091"/>
                  </a:cubicBezTo>
                  <a:cubicBezTo>
                    <a:pt x="1081" y="921"/>
                    <a:pt x="1229" y="807"/>
                    <a:pt x="1408" y="807"/>
                  </a:cubicBezTo>
                  <a:close/>
                  <a:moveTo>
                    <a:pt x="1438" y="1"/>
                  </a:moveTo>
                  <a:cubicBezTo>
                    <a:pt x="1040" y="1"/>
                    <a:pt x="635" y="188"/>
                    <a:pt x="378" y="523"/>
                  </a:cubicBezTo>
                  <a:cubicBezTo>
                    <a:pt x="0" y="1091"/>
                    <a:pt x="158" y="1878"/>
                    <a:pt x="693" y="2256"/>
                  </a:cubicBezTo>
                  <a:cubicBezTo>
                    <a:pt x="909" y="2412"/>
                    <a:pt x="1158" y="2486"/>
                    <a:pt x="1405" y="2486"/>
                  </a:cubicBezTo>
                  <a:cubicBezTo>
                    <a:pt x="1806" y="2486"/>
                    <a:pt x="2204" y="2292"/>
                    <a:pt x="2457" y="1941"/>
                  </a:cubicBezTo>
                  <a:cubicBezTo>
                    <a:pt x="2836" y="1406"/>
                    <a:pt x="2678" y="618"/>
                    <a:pt x="2111" y="208"/>
                  </a:cubicBezTo>
                  <a:cubicBezTo>
                    <a:pt x="1911" y="67"/>
                    <a:pt x="1676" y="1"/>
                    <a:pt x="14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1"/>
            <p:cNvSpPr/>
            <p:nvPr/>
          </p:nvSpPr>
          <p:spPr>
            <a:xfrm>
              <a:off x="-40039400" y="2605050"/>
              <a:ext cx="29150" cy="20500"/>
            </a:xfrm>
            <a:custGeom>
              <a:rect b="b" l="l" r="r" t="t"/>
              <a:pathLst>
                <a:path extrusionOk="0" h="820" w="1166">
                  <a:moveTo>
                    <a:pt x="725" y="1"/>
                  </a:moveTo>
                  <a:cubicBezTo>
                    <a:pt x="473" y="1"/>
                    <a:pt x="0" y="190"/>
                    <a:pt x="0" y="410"/>
                  </a:cubicBezTo>
                  <a:cubicBezTo>
                    <a:pt x="0" y="631"/>
                    <a:pt x="473" y="820"/>
                    <a:pt x="725" y="820"/>
                  </a:cubicBezTo>
                  <a:cubicBezTo>
                    <a:pt x="945" y="820"/>
                    <a:pt x="1166" y="631"/>
                    <a:pt x="1166" y="410"/>
                  </a:cubicBezTo>
                  <a:cubicBezTo>
                    <a:pt x="1103" y="158"/>
                    <a:pt x="914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1"/>
            <p:cNvSpPr/>
            <p:nvPr/>
          </p:nvSpPr>
          <p:spPr>
            <a:xfrm>
              <a:off x="-40079575" y="2584575"/>
              <a:ext cx="19725" cy="19725"/>
            </a:xfrm>
            <a:custGeom>
              <a:rect b="b" l="l" r="r" t="t"/>
              <a:pathLst>
                <a:path extrusionOk="0" h="789" w="789">
                  <a:moveTo>
                    <a:pt x="410" y="1"/>
                  </a:moveTo>
                  <a:cubicBezTo>
                    <a:pt x="190" y="1"/>
                    <a:pt x="1" y="158"/>
                    <a:pt x="1" y="379"/>
                  </a:cubicBezTo>
                  <a:cubicBezTo>
                    <a:pt x="1" y="599"/>
                    <a:pt x="190" y="788"/>
                    <a:pt x="410" y="788"/>
                  </a:cubicBezTo>
                  <a:cubicBezTo>
                    <a:pt x="631" y="788"/>
                    <a:pt x="788" y="599"/>
                    <a:pt x="788" y="379"/>
                  </a:cubicBezTo>
                  <a:cubicBezTo>
                    <a:pt x="788" y="158"/>
                    <a:pt x="63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1"/>
            <p:cNvSpPr/>
            <p:nvPr/>
          </p:nvSpPr>
          <p:spPr>
            <a:xfrm>
              <a:off x="-40160700" y="2339625"/>
              <a:ext cx="290650" cy="316650"/>
            </a:xfrm>
            <a:custGeom>
              <a:rect b="b" l="l" r="r" t="t"/>
              <a:pathLst>
                <a:path extrusionOk="0" h="12666" w="11626">
                  <a:moveTo>
                    <a:pt x="7656" y="820"/>
                  </a:moveTo>
                  <a:cubicBezTo>
                    <a:pt x="7845" y="820"/>
                    <a:pt x="8003" y="946"/>
                    <a:pt x="8066" y="1072"/>
                  </a:cubicBezTo>
                  <a:cubicBezTo>
                    <a:pt x="8129" y="1355"/>
                    <a:pt x="7940" y="1639"/>
                    <a:pt x="7656" y="1639"/>
                  </a:cubicBezTo>
                  <a:lnTo>
                    <a:pt x="4065" y="1639"/>
                  </a:lnTo>
                  <a:cubicBezTo>
                    <a:pt x="3876" y="1639"/>
                    <a:pt x="3687" y="1450"/>
                    <a:pt x="3687" y="1261"/>
                  </a:cubicBezTo>
                  <a:cubicBezTo>
                    <a:pt x="3687" y="1009"/>
                    <a:pt x="3876" y="851"/>
                    <a:pt x="4065" y="820"/>
                  </a:cubicBezTo>
                  <a:close/>
                  <a:moveTo>
                    <a:pt x="7310" y="2458"/>
                  </a:moveTo>
                  <a:lnTo>
                    <a:pt x="7310" y="5860"/>
                  </a:lnTo>
                  <a:cubicBezTo>
                    <a:pt x="7310" y="6270"/>
                    <a:pt x="7467" y="6711"/>
                    <a:pt x="7656" y="7026"/>
                  </a:cubicBezTo>
                  <a:cubicBezTo>
                    <a:pt x="7026" y="7152"/>
                    <a:pt x="6396" y="7404"/>
                    <a:pt x="5797" y="7782"/>
                  </a:cubicBezTo>
                  <a:cubicBezTo>
                    <a:pt x="5146" y="8207"/>
                    <a:pt x="4241" y="8453"/>
                    <a:pt x="3401" y="8453"/>
                  </a:cubicBezTo>
                  <a:cubicBezTo>
                    <a:pt x="3306" y="8453"/>
                    <a:pt x="3212" y="8450"/>
                    <a:pt x="3120" y="8444"/>
                  </a:cubicBezTo>
                  <a:lnTo>
                    <a:pt x="4128" y="7026"/>
                  </a:lnTo>
                  <a:cubicBezTo>
                    <a:pt x="4380" y="6680"/>
                    <a:pt x="4537" y="6239"/>
                    <a:pt x="4537" y="5829"/>
                  </a:cubicBezTo>
                  <a:lnTo>
                    <a:pt x="4537" y="2458"/>
                  </a:lnTo>
                  <a:close/>
                  <a:moveTo>
                    <a:pt x="8192" y="7782"/>
                  </a:moveTo>
                  <a:cubicBezTo>
                    <a:pt x="10775" y="11500"/>
                    <a:pt x="10586" y="11216"/>
                    <a:pt x="10618" y="11279"/>
                  </a:cubicBezTo>
                  <a:cubicBezTo>
                    <a:pt x="10681" y="11563"/>
                    <a:pt x="10523" y="11846"/>
                    <a:pt x="10208" y="11846"/>
                  </a:cubicBezTo>
                  <a:lnTo>
                    <a:pt x="1576" y="11846"/>
                  </a:lnTo>
                  <a:cubicBezTo>
                    <a:pt x="1198" y="11846"/>
                    <a:pt x="1040" y="11437"/>
                    <a:pt x="1198" y="11216"/>
                  </a:cubicBezTo>
                  <a:lnTo>
                    <a:pt x="2584" y="9232"/>
                  </a:lnTo>
                  <a:cubicBezTo>
                    <a:pt x="2825" y="9263"/>
                    <a:pt x="3077" y="9280"/>
                    <a:pt x="3333" y="9280"/>
                  </a:cubicBezTo>
                  <a:cubicBezTo>
                    <a:pt x="4347" y="9280"/>
                    <a:pt x="5434" y="9022"/>
                    <a:pt x="6239" y="8444"/>
                  </a:cubicBezTo>
                  <a:cubicBezTo>
                    <a:pt x="6837" y="8066"/>
                    <a:pt x="7499" y="7814"/>
                    <a:pt x="8192" y="7782"/>
                  </a:cubicBezTo>
                  <a:close/>
                  <a:moveTo>
                    <a:pt x="4128" y="1"/>
                  </a:moveTo>
                  <a:cubicBezTo>
                    <a:pt x="3435" y="1"/>
                    <a:pt x="2899" y="536"/>
                    <a:pt x="2899" y="1261"/>
                  </a:cubicBezTo>
                  <a:cubicBezTo>
                    <a:pt x="2899" y="1765"/>
                    <a:pt x="3214" y="2237"/>
                    <a:pt x="3718" y="2426"/>
                  </a:cubicBezTo>
                  <a:lnTo>
                    <a:pt x="3718" y="5860"/>
                  </a:lnTo>
                  <a:cubicBezTo>
                    <a:pt x="3718" y="6081"/>
                    <a:pt x="3655" y="6365"/>
                    <a:pt x="3498" y="6554"/>
                  </a:cubicBezTo>
                  <a:lnTo>
                    <a:pt x="568" y="10744"/>
                  </a:lnTo>
                  <a:cubicBezTo>
                    <a:pt x="1" y="11563"/>
                    <a:pt x="568" y="12666"/>
                    <a:pt x="1607" y="12666"/>
                  </a:cubicBezTo>
                  <a:lnTo>
                    <a:pt x="10271" y="12666"/>
                  </a:lnTo>
                  <a:cubicBezTo>
                    <a:pt x="10555" y="12666"/>
                    <a:pt x="10870" y="12540"/>
                    <a:pt x="11090" y="12350"/>
                  </a:cubicBezTo>
                  <a:cubicBezTo>
                    <a:pt x="11531" y="11972"/>
                    <a:pt x="11626" y="11248"/>
                    <a:pt x="11248" y="10744"/>
                  </a:cubicBezTo>
                  <a:lnTo>
                    <a:pt x="8318" y="6554"/>
                  </a:lnTo>
                  <a:cubicBezTo>
                    <a:pt x="8160" y="6365"/>
                    <a:pt x="8097" y="6081"/>
                    <a:pt x="8097" y="5860"/>
                  </a:cubicBezTo>
                  <a:lnTo>
                    <a:pt x="8097" y="2426"/>
                  </a:lnTo>
                  <a:cubicBezTo>
                    <a:pt x="8570" y="2269"/>
                    <a:pt x="8916" y="1796"/>
                    <a:pt x="8916" y="1261"/>
                  </a:cubicBezTo>
                  <a:cubicBezTo>
                    <a:pt x="8916" y="568"/>
                    <a:pt x="8381" y="1"/>
                    <a:pt x="7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/>
          <p:nvPr/>
        </p:nvSpPr>
        <p:spPr>
          <a:xfrm>
            <a:off x="0" y="542300"/>
            <a:ext cx="9144000" cy="559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2"/>
          <p:cNvSpPr txBox="1"/>
          <p:nvPr>
            <p:ph idx="1" type="subTitle"/>
          </p:nvPr>
        </p:nvSpPr>
        <p:spPr>
          <a:xfrm>
            <a:off x="1276938" y="3864713"/>
            <a:ext cx="2932200" cy="7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Donated public transport for students and elderly people</a:t>
            </a:r>
            <a:endParaRPr/>
          </a:p>
        </p:txBody>
      </p:sp>
      <p:sp>
        <p:nvSpPr>
          <p:cNvPr id="329" name="Google Shape;329;p42"/>
          <p:cNvSpPr txBox="1"/>
          <p:nvPr>
            <p:ph idx="2" type="subTitle"/>
          </p:nvPr>
        </p:nvSpPr>
        <p:spPr>
          <a:xfrm>
            <a:off x="4934788" y="3864713"/>
            <a:ext cx="2932200" cy="7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local brands and businesses</a:t>
            </a:r>
            <a:endParaRPr/>
          </a:p>
        </p:txBody>
      </p:sp>
      <p:sp>
        <p:nvSpPr>
          <p:cNvPr id="330" name="Google Shape;330;p42"/>
          <p:cNvSpPr txBox="1"/>
          <p:nvPr>
            <p:ph type="title"/>
          </p:nvPr>
        </p:nvSpPr>
        <p:spPr>
          <a:xfrm>
            <a:off x="713225" y="585050"/>
            <a:ext cx="7717500" cy="47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</a:t>
            </a:r>
            <a:endParaRPr/>
          </a:p>
        </p:txBody>
      </p:sp>
      <p:pic>
        <p:nvPicPr>
          <p:cNvPr id="331" name="Google Shape;3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650" y="1656013"/>
            <a:ext cx="1702800" cy="16545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332" name="Google Shape;3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9500" y="1744500"/>
            <a:ext cx="1702800" cy="16545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 txBox="1"/>
          <p:nvPr>
            <p:ph idx="2" type="ctrTitle"/>
          </p:nvPr>
        </p:nvSpPr>
        <p:spPr>
          <a:xfrm>
            <a:off x="1982400" y="2812550"/>
            <a:ext cx="5179200" cy="13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DISPOSABLE PLASTICS</a:t>
            </a:r>
            <a:endParaRPr sz="3600"/>
          </a:p>
        </p:txBody>
      </p:sp>
      <p:sp>
        <p:nvSpPr>
          <p:cNvPr id="338" name="Google Shape;338;p43"/>
          <p:cNvSpPr txBox="1"/>
          <p:nvPr>
            <p:ph type="title"/>
          </p:nvPr>
        </p:nvSpPr>
        <p:spPr>
          <a:xfrm>
            <a:off x="3336450" y="878225"/>
            <a:ext cx="2471100" cy="183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idx="1" type="subTitle"/>
          </p:nvPr>
        </p:nvSpPr>
        <p:spPr>
          <a:xfrm>
            <a:off x="0" y="1790050"/>
            <a:ext cx="5214000" cy="253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Fira Sans"/>
              <a:buChar char="●"/>
            </a:pPr>
            <a:r>
              <a:rPr lang="en" sz="2000"/>
              <a:t>recycling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Fira Sans"/>
              <a:buChar char="○"/>
            </a:pPr>
            <a:r>
              <a:rPr lang="en" sz="2000"/>
              <a:t>recycling bins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Fira Sans"/>
              <a:buChar char="○"/>
            </a:pPr>
            <a:r>
              <a:rPr lang="en" sz="2000"/>
              <a:t>glass bottles returns</a:t>
            </a:r>
            <a:endParaRPr sz="2000"/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Fira Sans"/>
              <a:buChar char="●"/>
            </a:pPr>
            <a:r>
              <a:rPr lang="en" sz="2000"/>
              <a:t>payed bags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200"/>
          </a:p>
        </p:txBody>
      </p:sp>
      <p:sp>
        <p:nvSpPr>
          <p:cNvPr id="344" name="Google Shape;344;p44"/>
          <p:cNvSpPr txBox="1"/>
          <p:nvPr>
            <p:ph idx="4294967295" type="title"/>
          </p:nvPr>
        </p:nvSpPr>
        <p:spPr>
          <a:xfrm>
            <a:off x="767025" y="585050"/>
            <a:ext cx="3858900" cy="67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THE SLIDE TITLE!</a:t>
            </a:r>
            <a:endParaRPr/>
          </a:p>
        </p:txBody>
      </p:sp>
      <p:sp>
        <p:nvSpPr>
          <p:cNvPr id="345" name="Google Shape;345;p44"/>
          <p:cNvSpPr txBox="1"/>
          <p:nvPr>
            <p:ph type="title"/>
          </p:nvPr>
        </p:nvSpPr>
        <p:spPr>
          <a:xfrm>
            <a:off x="238050" y="644598"/>
            <a:ext cx="3858900" cy="70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Disposable plastics</a:t>
            </a:r>
            <a:endParaRPr/>
          </a:p>
        </p:txBody>
      </p:sp>
      <p:pic>
        <p:nvPicPr>
          <p:cNvPr id="346" name="Google Shape;34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425" y="0"/>
            <a:ext cx="4687574" cy="27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6425" y="2748325"/>
            <a:ext cx="4687575" cy="23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o the Jungle by Slidesgo">
  <a:themeElements>
    <a:clrScheme name="Simple Light">
      <a:dk1>
        <a:srgbClr val="000000"/>
      </a:dk1>
      <a:lt1>
        <a:srgbClr val="FFFFFF"/>
      </a:lt1>
      <a:dk2>
        <a:srgbClr val="66724B"/>
      </a:dk2>
      <a:lt2>
        <a:srgbClr val="D2D6C9"/>
      </a:lt2>
      <a:accent1>
        <a:srgbClr val="005A2A"/>
      </a:accent1>
      <a:accent2>
        <a:srgbClr val="84A21D"/>
      </a:accent2>
      <a:accent3>
        <a:srgbClr val="A6D66B"/>
      </a:accent3>
      <a:accent4>
        <a:srgbClr val="003D1B"/>
      </a:accent4>
      <a:accent5>
        <a:srgbClr val="0F7437"/>
      </a:accent5>
      <a:accent6>
        <a:srgbClr val="EFFDE3"/>
      </a:accent6>
      <a:hlink>
        <a:srgbClr val="003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